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386" r:id="rId3"/>
    <p:sldId id="376" r:id="rId4"/>
    <p:sldId id="377" r:id="rId5"/>
    <p:sldId id="378" r:id="rId6"/>
    <p:sldId id="521" r:id="rId7"/>
    <p:sldId id="522" r:id="rId8"/>
    <p:sldId id="523" r:id="rId9"/>
    <p:sldId id="524" r:id="rId10"/>
    <p:sldId id="525" r:id="rId11"/>
    <p:sldId id="526" r:id="rId12"/>
    <p:sldId id="527" r:id="rId13"/>
    <p:sldId id="528" r:id="rId14"/>
    <p:sldId id="395" r:id="rId15"/>
    <p:sldId id="396" r:id="rId16"/>
    <p:sldId id="397" r:id="rId17"/>
    <p:sldId id="398" r:id="rId18"/>
    <p:sldId id="399" r:id="rId19"/>
    <p:sldId id="400" r:id="rId20"/>
    <p:sldId id="388" r:id="rId21"/>
    <p:sldId id="553" r:id="rId22"/>
    <p:sldId id="4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91" y="9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B6749-DE3F-4859-8D71-5D9865352888}" type="datetimeFigureOut">
              <a:rPr lang="en-US" smtClean="0"/>
              <a:t>3/19/2022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8DB80-5D7D-4D98-84EE-49CFDB1C33C0}" type="slidenum">
              <a:rPr lang="en-US" smtClean="0"/>
              <a:t>‹#›</a:t>
            </a:fld>
            <a:endParaRPr lang="en-US"/>
          </a:p>
        </p:txBody>
      </p:sp>
    </p:spTree>
    <p:extLst>
      <p:ext uri="{BB962C8B-B14F-4D97-AF65-F5344CB8AC3E}">
        <p14:creationId xmlns:p14="http://schemas.microsoft.com/office/powerpoint/2010/main" val="425839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FEFEF"/>
                </a:solidFill>
                <a:effectLst/>
                <a:latin typeface="PS TT Commons Roman"/>
              </a:rPr>
              <a:t>Hello, and welcome to F# 6 Fundamentals.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My name is </a:t>
            </a:r>
            <a:r>
              <a:rPr lang="en-US" b="0" i="0" dirty="0" err="1">
                <a:solidFill>
                  <a:srgbClr val="EFEFEF"/>
                </a:solidFill>
                <a:effectLst/>
                <a:latin typeface="PS TT Commons Roman"/>
              </a:rPr>
              <a:t>Micahel</a:t>
            </a:r>
            <a:r>
              <a:rPr lang="en-US" b="0" i="0" dirty="0">
                <a:solidFill>
                  <a:srgbClr val="EFEFEF"/>
                </a:solidFill>
                <a:effectLst/>
                <a:latin typeface="PS TT Commons Roman"/>
              </a:rPr>
              <a:t> Heydt, and I’m very </a:t>
            </a:r>
            <a:r>
              <a:rPr lang="en-US" b="0" i="0" dirty="0" err="1">
                <a:solidFill>
                  <a:srgbClr val="EFEFEF"/>
                </a:solidFill>
                <a:effectLst/>
                <a:latin typeface="PS TT Commons Roman"/>
              </a:rPr>
              <a:t>exicted</a:t>
            </a:r>
            <a:r>
              <a:rPr lang="en-US" b="0" i="0" dirty="0">
                <a:solidFill>
                  <a:srgbClr val="EFEFEF"/>
                </a:solidFill>
                <a:effectLst/>
                <a:latin typeface="PS TT Commons Roman"/>
              </a:rPr>
              <a:t> to bring to you this course and to have you join me in learning f#.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We’re going to have a lot of fun learning about this awesome programming language.</a:t>
            </a: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619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94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FEFEF"/>
                </a:solidFill>
                <a:effectLst/>
                <a:latin typeface="PS TT Commons Roman"/>
              </a:rPr>
              <a:t>FInancial</a:t>
            </a: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401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data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 is really popular in the services, finance and data science</a:t>
            </a: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078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When building apps with .NET, and also with F#, you get access to the whole ecosystem of .NET to assist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This includes several programming languages, that fit different needs, primarily OO and functional, as well see the later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There's a huge set of existing libraries and open source projects available.  And honestly, this has been one of the great areas of growth and strength with .NET since becoming cross platform and open source.  The selection of libraries available are robust and let you focus on just building your business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there are a great set of both free and for pay tools that can be used to build apps, and across windows, mac and </a:t>
            </a:r>
            <a:r>
              <a:rPr lang="en-US" b="0" i="0" dirty="0" err="1">
                <a:solidFill>
                  <a:srgbClr val="EFEFEF"/>
                </a:solidFill>
                <a:effectLst/>
                <a:latin typeface="PS TT Commons Roman"/>
              </a:rPr>
              <a:t>linux</a:t>
            </a:r>
            <a:r>
              <a:rPr lang="en-US" b="0" i="0" dirty="0">
                <a:solidFill>
                  <a:srgbClr val="EFEFEF"/>
                </a:solidFill>
                <a:effectLst/>
                <a:latin typeface="PS TT Commons 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82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In this course, we are using .NET 6, and F# version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6 is truly cross platform and can run anywhere.  </a:t>
            </a:r>
            <a:r>
              <a:rPr lang="en-US" b="0" i="0" dirty="0" err="1">
                <a:solidFill>
                  <a:srgbClr val="EFEFEF"/>
                </a:solidFill>
                <a:effectLst/>
                <a:latin typeface="PS TT Commons Roman"/>
              </a:rPr>
              <a:t>Dependendies</a:t>
            </a:r>
            <a:r>
              <a:rPr lang="en-US" b="0" i="0" dirty="0">
                <a:solidFill>
                  <a:srgbClr val="EFEFEF"/>
                </a:solidFill>
                <a:effectLst/>
                <a:latin typeface="PS TT Commons Roman"/>
              </a:rPr>
              <a:t> on windows that were in previous versions have been complete removed.  Tools exist for each platform, and the apps built with it can run on all of them too.</a:t>
            </a: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789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 will be focusing on F#, but there are multiple languages on .NET to write code with.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 is it the functional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 is 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VB is also 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06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To follow along with this course, you will not need any knowledge of 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This course will teach you everything you need to know from the ground up and is aimed at learning the foundations of F# apps on .NET.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If you have knowledge of other programming languages, in particular C#, then that will help, along with having some fundamental knowledge of the .NET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F# is functional in nature, and hence the way things are done in the language are often very different from OO and languages such as C#.  But having some exposure to them is convenient as a point of contrast.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283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During this course I’ll go over many demos that demonstrate the concepts  of F# and functional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we will also build an application together to demonstrate F# in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Through this course, we will be building a few applications together. How great is that? And all of these are focused on one of our customers, Bethany. She runs a store where she sells the most amazing pies, called Bethany's Pie Shop, and we are building the software for her business. We will be looking at some applications to manage her staff throughout this course. The concepts used in this course include employees, managers, wages, taxes, and so on, so pretty general concepts that should be clear to understand.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a:t>
            </a:r>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977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I’m a big believer in learning via doing.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FEFEF"/>
                </a:solidFill>
                <a:effectLst/>
                <a:latin typeface="PS TT Commons Roman"/>
              </a:rPr>
              <a:t>Nothting</a:t>
            </a:r>
            <a:r>
              <a:rPr lang="en-US" b="0" i="0" dirty="0">
                <a:solidFill>
                  <a:srgbClr val="EFEFEF"/>
                </a:solidFill>
                <a:effectLst/>
                <a:latin typeface="PS TT Commons Roman"/>
              </a:rPr>
              <a:t> makes an imprint on memory like following along and writing / executing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All the code I show is available in the exercise files in the course content on the Pluralsight website.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So go and get those if you want to follow along.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also, if you have questions, please ask them in the course discussion group as I love to help out in that environment and augment the learning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610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latin typeface="+mn-lt"/>
                <a:ea typeface="+mn-ea"/>
                <a:cs typeface="+mn-cs"/>
              </a:rPr>
              <a:t>Recommended 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slide shows the versions of [</a:t>
            </a:r>
            <a:r>
              <a:rPr lang="en-US" sz="1200" b="0" i="1" u="none" strike="noStrike" kern="1200" dirty="0">
                <a:solidFill>
                  <a:schemeClr val="tx1"/>
                </a:solidFill>
                <a:effectLst/>
                <a:latin typeface="+mn-lt"/>
                <a:ea typeface="+mn-ea"/>
                <a:cs typeface="+mn-cs"/>
              </a:rPr>
              <a:t>major tool, framework, language, etc.</a:t>
            </a:r>
            <a:r>
              <a:rPr lang="en-US" sz="1200" b="0" i="0" u="none" strike="noStrike" kern="1200" dirty="0">
                <a:solidFill>
                  <a:schemeClr val="tx1"/>
                </a:solidFill>
                <a:effectLst/>
                <a:latin typeface="+mn-lt"/>
                <a:ea typeface="+mn-ea"/>
                <a:cs typeface="+mn-cs"/>
              </a:rPr>
              <a:t>] for which the information in this course applies.”</a:t>
            </a:r>
            <a:endParaRPr lang="en-US" i="0"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76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 is one of the programming languages on the .NET platform, and while it’s not as popular as say, c#, it’s awesome for building applications and services.  It has a rich history, is actively maintained and evolving, and has full support of the </a:t>
            </a:r>
            <a:r>
              <a:rPr lang="en-US" b="0" i="0" dirty="0" err="1">
                <a:solidFill>
                  <a:srgbClr val="EFEFEF"/>
                </a:solidFill>
                <a:effectLst/>
                <a:latin typeface="PS TT Commons Roman"/>
              </a:rPr>
              <a:t>.net</a:t>
            </a:r>
            <a:r>
              <a:rPr lang="en-US" b="0" i="0" dirty="0">
                <a:solidFill>
                  <a:srgbClr val="EFEFEF"/>
                </a:solidFill>
                <a:effectLst/>
                <a:latin typeface="PS TT Commons Roman"/>
              </a:rPr>
              <a:t> platform capabilities.  And any type of application you can build with .NET, you can also build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It’s different from C# in it is a functional </a:t>
            </a:r>
            <a:r>
              <a:rPr lang="en-US" b="0" i="0" dirty="0" err="1">
                <a:solidFill>
                  <a:srgbClr val="EFEFEF"/>
                </a:solidFill>
                <a:effectLst/>
                <a:latin typeface="PS TT Commons Roman"/>
              </a:rPr>
              <a:t>functional</a:t>
            </a:r>
            <a:r>
              <a:rPr lang="en-US" b="0" i="0" dirty="0">
                <a:solidFill>
                  <a:srgbClr val="EFEFEF"/>
                </a:solidFill>
                <a:effectLst/>
                <a:latin typeface="PS TT Commons Roman"/>
              </a:rPr>
              <a:t> first programming language, focusing on declaratively expressing what to do and now how to every little detail.  Code written in F# is often much more concise than equivalent object oriented code, and often more correct and error free.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Simply said, learning F# will make you a better programmer, even in OO languages such as 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264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latin typeface="+mn-lt"/>
                <a:ea typeface="+mn-ea"/>
                <a:cs typeface="+mn-cs"/>
              </a:rPr>
              <a:t>Recommended 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slide shows the versions of [</a:t>
            </a:r>
            <a:r>
              <a:rPr lang="en-US" sz="1200" b="0" i="1" u="none" strike="noStrike" kern="1200" dirty="0">
                <a:solidFill>
                  <a:schemeClr val="tx1"/>
                </a:solidFill>
                <a:effectLst/>
                <a:latin typeface="+mn-lt"/>
                <a:ea typeface="+mn-ea"/>
                <a:cs typeface="+mn-cs"/>
              </a:rPr>
              <a:t>major tool, framework, language, etc.</a:t>
            </a:r>
            <a:r>
              <a:rPr lang="en-US" sz="1200" b="0" i="0" u="none" strike="noStrike" kern="1200" dirty="0">
                <a:solidFill>
                  <a:schemeClr val="tx1"/>
                </a:solidFill>
                <a:effectLst/>
                <a:latin typeface="+mn-lt"/>
                <a:ea typeface="+mn-ea"/>
                <a:cs typeface="+mn-cs"/>
              </a:rPr>
              <a:t>] for which the information in this course applies.”</a:t>
            </a:r>
            <a:endParaRPr lang="en-US" i="0"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21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With all of this out of the way, we're ready to start learning C#, so let's get our hands dirty, shall we? We now already know a bit about .NET, so it's time to learn a bit more about what C# is, and we'll do that in the first part called Hello C#. I did mention I hope you follow along with me during this course, and I will therefore make sure that you have everything you need, so we'll set up your machine next. With the tools installed, we will create our first C# program together and we'll understand the basics of the C# language already. Sadly, while writing code, we'll make errors and we'll introduce bugs in our code. Those can be nasty to find, but we're in luck. .NET comes with a great debugger that will help us greatly to pinpoint errors in our applications, and I'll show you how to use this next. We can also create applications using a CLI, a command line interface, that is. I will show you this alternative option here as well. Finally, understanding how to find things you don't know is hugely important, so in the last part of this module we'll explore the wonderful .NET docs, which are indispensable when learning about C# and .NET. I am excited to get started, and I hope you are too. Let us dive in.</a:t>
            </a:r>
          </a:p>
          <a:p>
            <a:endParaRPr lang="en-US" i="0"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736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What’s .NET then?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is a developer platform created by Microsoft for us to use to develop applications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It’s gives the developer a rich set of tools to build just about any type of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is open source too, so you can go an see all of the code that it is built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 is also </a:t>
            </a:r>
            <a:r>
              <a:rPr lang="en-US" b="0" i="0" dirty="0" err="1">
                <a:solidFill>
                  <a:srgbClr val="EFEFEF"/>
                </a:solidFill>
                <a:effectLst/>
                <a:latin typeface="PS TT Commons Roman"/>
              </a:rPr>
              <a:t>clross</a:t>
            </a:r>
            <a:r>
              <a:rPr lang="en-US" b="0" i="0" dirty="0">
                <a:solidFill>
                  <a:srgbClr val="EFEFEF"/>
                </a:solidFill>
                <a:effectLst/>
                <a:latin typeface="PS TT Commons Roman"/>
              </a:rPr>
              <a:t> platform.  This has been true for several variants of </a:t>
            </a:r>
            <a:r>
              <a:rPr lang="en-US" b="0" i="0" dirty="0" err="1">
                <a:solidFill>
                  <a:srgbClr val="EFEFEF"/>
                </a:solidFill>
                <a:effectLst/>
                <a:latin typeface="PS TT Commons Roman"/>
              </a:rPr>
              <a:t>.net</a:t>
            </a:r>
            <a:r>
              <a:rPr lang="en-US" b="0" i="0" dirty="0">
                <a:solidFill>
                  <a:srgbClr val="EFEFEF"/>
                </a:solidFill>
                <a:effectLst/>
                <a:latin typeface="PS TT Commons Roman"/>
              </a:rPr>
              <a:t> from </a:t>
            </a:r>
            <a:r>
              <a:rPr lang="en-US" b="0" i="0" dirty="0" err="1">
                <a:solidFill>
                  <a:srgbClr val="EFEFEF"/>
                </a:solidFill>
                <a:effectLst/>
                <a:latin typeface="PS TT Commons Roman"/>
              </a:rPr>
              <a:t>.net</a:t>
            </a:r>
            <a:r>
              <a:rPr lang="en-US" b="0" i="0" dirty="0">
                <a:solidFill>
                  <a:srgbClr val="EFEFEF"/>
                </a:solidFill>
                <a:effectLst/>
                <a:latin typeface="PS TT Commons Roman"/>
              </a:rPr>
              <a:t> core onwards, but .NET 6 brings true cross platform allowing your apps to run on windows, </a:t>
            </a:r>
            <a:r>
              <a:rPr lang="en-US" b="0" i="0" dirty="0" err="1">
                <a:solidFill>
                  <a:srgbClr val="EFEFEF"/>
                </a:solidFill>
                <a:effectLst/>
                <a:latin typeface="PS TT Commons Roman"/>
              </a:rPr>
              <a:t>linux</a:t>
            </a:r>
            <a:r>
              <a:rPr lang="en-US" b="0" i="0" dirty="0">
                <a:solidFill>
                  <a:srgbClr val="EFEFEF"/>
                </a:solidFill>
                <a:effectLst/>
                <a:latin typeface="PS TT Commons Roman"/>
              </a:rPr>
              <a:t>, mac and many mobile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937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So what can you build with .NET?  Well, the simple answer is almost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You can start with simple apps and learn some basics, which is what we will do in this course with </a:t>
            </a:r>
            <a:r>
              <a:rPr lang="en-US" b="0" i="0">
                <a:solidFill>
                  <a:srgbClr val="EFEFEF"/>
                </a:solidFill>
                <a:effectLst/>
                <a:latin typeface="PS TT Commons Roman"/>
              </a:rPr>
              <a:t>F#.</a:t>
            </a: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But you can build all kinds of applicaitons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But .NET has got you covered, and can grow with you to build all sorts of applications including desktop applications with a graphical interface, cloud apps, web applications, games, mobile applications, and even AI, or applications powered with artificial intelligence. .NET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When we are building applications with .NET, we are tapping into the entire ecosystem that will help you with all your endeavors. .NET contains several languages that we can use to write our code. There's a very extensive set of libraries that you can use, which offers a lot of functionalities that's already been created for you, both from Microsoft and from the community. And finally, .NET comes with several tools that you can use to create your applications. Tools are available for all environments including Windows, Mac, and Linux, thus giving everyone the ability to write .NET applications. In this course, we are using .NET 6. One of the cool things about .NET 6 is that it can run everywhere. .NET 6 is what we call cross‑platform. It is not tied to just Windows, for example. So just like the tools we use to create them, the applications we create with .NET can run on Windows, Linux, and Mac. As I just mentioned, there are different languages available to write your .NET applications, one of them being C#. In this course, we will be using C# 10. Other languages include Visual Basic and F#. To follow along with this course on C#, no previous knowledge about the language is required. This course will teach you everything you need to know right from the very beginning, so this course is aimed at learning how to write .NET applications with C#. If you're coming from another language like Java or C++, this course will be a great fit too, to help you gain the required knowledge to write C# applications. I will assume only some very basic understanding of programming concepts, but again, just the very basics. If you don't have these yet, or are in doubt, no worries, we've got you covered. We have an amazing course here on Pluralsight called What Is Programming, of which you can see the link here on the slide. Take a look at this course if you want to understand the basics about computer programming. Through this course, we will be building a few applications together. How great is that? And all of these are focused on one of our customers, Bethany. She runs a store where she sells the most amazing pies, called Bethany's Pie Shop, and we are building the software for her business. We will be looking at some applications to manage her staff throughout this course. The concepts used in this course include employees, managers, wages, taxes, and so on, so pretty general concepts that should be clear to understand. I am a big fan of doing rather than watching a course. For that reason, the entire course is built so that you can follow along with everything I'm doing. Please, try to write the code I am writing. You will learn a lot this way. To be able to follow along, you'll need the exercise files, which you can find here on the Pluralsight website. Head over to the Exercise files tab to start the download. Oh, and before I forget, please post any questions you may have under the Discussion tab. I'm happy to help with any issue you encounter with this course. This course was created using C# 10, which is, at the time of the recording of this course, the latest version. C# is part of .NET and so we are, again, using the latest version here too, which is, as mentioned, .NET 6. We will soon talk about the different options you have to create your applications. I'm using the latest version of Visual Studio, which is the 2022 edition, and I'm using the free edition named the Community Edition. All coding samples will run perfectly fine if you use the same version that I'm using. However, nearly all C# features that we will be using in this course will work fine with older versions too. I won't be going into any detail about what works where, since that would be a tedious task, but as said, most samples will run fine with older versions too. I do recommend, if possible, to work with a new version of the tools and language, like we are doing here. .NET and C# evolve quickly nowadays, so it's best not to stay behind. With all of this out of the way, we're ready to start learning C#, so let's get our hands dirty, shall we? We now already know a bit about .NET, so it's time to learn a bit more about what C# is, and we'll do that in the first part called Hello C#. I did mention I hope you follow along with me during this course, and I will therefore make sure that you have everything you need, so we'll set up your machine next. With the tools installed, we will create our first C# program together and we'll understand the basics of the C# language already. Sadly, while writing code, we'll make errors and we'll introduce bugs in our code. Those can be nasty to find, but we're in luck. .NET comes with a great debugger that will help us greatly to pinpoint errors in our applications, and I'll show you how to use this next. We can also create applications using a CLI, a command line interface, that is. I will show you this alternative option here as well. Finally, understanding how to find things you don't know is hugely important, so in the last part of this module we'll explore the wonderful .NET docs, which are indispensable when learning about C# and .NET. I am excited to get started, and I hope you are too. Let us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6176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So what can you build with .NET?  Well, the simple answer is almost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You can start with simple apps and learn some basics, which is what we will do in this course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you can build all kinds of </a:t>
            </a:r>
            <a:r>
              <a:rPr lang="en-US" b="0" i="0" dirty="0" err="1">
                <a:solidFill>
                  <a:srgbClr val="EFEFEF"/>
                </a:solidFill>
                <a:effectLst/>
                <a:latin typeface="PS TT Commons Roman"/>
              </a:rPr>
              <a:t>applicaitons</a:t>
            </a:r>
            <a:r>
              <a:rPr lang="en-US" b="0" i="0" dirty="0">
                <a:solidFill>
                  <a:srgbClr val="EFEFEF"/>
                </a:solidFill>
                <a:effectLst/>
                <a:latin typeface="PS TT Commons Roman"/>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Such as desktop apps with graphical user interfaces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.NET has got you covered, and can grow with you to build all sorts of applications including desktop applications with a graphical interface, cloud apps, web applications, games, mobile applications, and even AI, or applications powered with artificial intelligence. .NET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When we are building applications with .NET, we are tapping into the entire ecosystem that will help you with all your endeavors. .NET contains several languages that we can use to write our code. There's a very extensive set of libraries that you can use, which offers a lot of functionalities that's already been created for you, both from Microsoft and from the community. And finally, .NET comes with several tools that you can use to create your applications. Tools are available for all environments including Windows, Mac, and Linux, thus giving everyone the ability to write .NET applications. In this course, we are using .NET 6. One of the cool things about .NET 6 is that it can run everywhere. .NET 6 is what we call cross‑platform. It is not tied to just Windows, for example. So just like the tools we use to create them, the applications we create with .NET can run on Windows, Linux, and Mac. As I just mentioned, there are different languages available to write your .NET applications, one of them being C#. In this course, we will be using C# 10. Other languages include Visual Basic and F#. To follow along with this course on C#, no previous knowledge about the language is required. This course will teach you everything you need to know right from the very beginning, so this course is aimed at learning how to write .NET applications with C#. If you're coming from another language like Java or C++, this course will be a great fit too, to help you gain the required knowledge to write C# applications. I will assume only some very basic understanding of programming concepts, but again, just the very basics. If you don't have these yet, or are in doubt, no worries, we've got you covered. We have an amazing course here on Pluralsight called What Is Programming, of which you can see the link here on the slide. Take a look at this course if you want to understand the basics about computer programming. Through this course, we will be building a few applications together. How great is that? And all of these are focused on one of our customers, Bethany. She runs a store where she sells the most amazing pies, called Bethany's Pie Shop, and we are building the software for her business. We will be looking at some applications to manage her staff throughout this course. The concepts used in this course include employees, managers, wages, taxes, and so on, so pretty general concepts that should be clear to understand. I am a big fan of doing rather than watching a course. For that reason, the entire course is built so that you can follow along with everything I'm doing. Please, try to write the code I am writing. You will learn a lot this way. To be able to follow along, you'll need the exercise files, which you can find here on the Pluralsight website. Head over to the Exercise files tab to start the download. Oh, and before I forget, please post any questions you may have under the Discussion tab. I'm happy to help with any issue you encounter with this course. This course was created using C# 10, which is, at the time of the recording of this course, the latest version. C# is part of .NET and so we are, again, using the latest version here too, which is, as mentioned, .NET 6. We will soon talk about the different options you have to create your applications. I'm using the latest version of Visual Studio, which is the 2022 edition, and I'm using the free edition named the Community Edition. All coding samples will run perfectly fine if you use the same version that I'm using. However, nearly all C# features that we will be using in this course will work fine with older versions too. I won't be going into any detail about what works where, since that would be a tedious task, but as said, most samples will run fine with older versions too. I do recommend, if possible, to work with a new version of the tools and language, like we are doing here. .NET and C# evolve quickly nowadays, so it's best not to stay behind. With all of this out of the way, we're ready to start learning C#, so let's get our hands dirty, shall we? We now already know a bit about .NET, so it's time to learn a bit more about what C# is, and we'll do that in the first part called Hello C#. I did mention I hope you follow along with me during this course, and I will therefore make sure that you have everything you need, so we'll set up your machine next. With the tools installed, we will create our first C# program together and we'll understand the basics of the C# language already. Sadly, while writing code, we'll make errors and we'll introduce bugs in our code. Those can be nasty to find, but we're in luck. .NET comes with a great debugger that will help us greatly to pinpoint errors in our applications, and I'll show you how to use this next. We can also create applications using a CLI, a command line interface, that is. I will show you this alternative option here as well. Finally, understanding how to find things you don't know is hugely important, so in the last part of this module we'll explore the wonderful .NET docs, which are indispensable when learning about C# and .NET. I am excited to get started, and I hope you are too. Let us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2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Cloud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.NET has got you covered, and can grow with you to build all sorts of applications including desktop applications with a graphical interface, cloud apps, web applications, games, mobile applications, and even AI, or applications powered with artificial intelligence. .NET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When we are building applications with .NET, we are tapping into the entire ecosystem that will help you with all your endeavors. .NET contains several languages that we can use to write our code. There's a very extensive set of libraries that you can use, which offers a lot of functionalities that's already been created for you, both from Microsoft and from the community. And finally, .NET comes with several tools that you can use to create your applications. Tools are available for all environments including Windows, Mac, and Linux, thus giving everyone the ability to write .NET applications. In this course, we are using .NET 6. One of the cool things about .NET 6 is that it can run everywhere. .NET 6 is what we call cross‑platform. It is not tied to just Windows, for example. So just like the tools we use to create them, the applications we create with .NET can run on Windows, Linux, and Mac. As I just mentioned, there are different languages available to write your .NET applications, one of them being C#. In this course, we will be using C# 10. Other languages include Visual Basic and F#. To follow along with this course on C#, no previous knowledge about the language is required. This course will teach you everything you need to know right from the very beginning, so this course is aimed at learning how to write .NET applications with C#. If you're coming from another language like Java or C++, this course will be a great fit too, to help you gain the required knowledge to write C# applications. I will assume only some very basic understanding of programming concepts, but again, just the very basics. If you don't have these yet, or are in doubt, no worries, we've got you covered. We have an amazing course here on Pluralsight called What Is Programming, of which you can see the link here on the slide. Take a look at this course if you want to understand the basics about computer programming. Through this course, we will be building a few applications together. How great is that? And all of these are focused on one of our customers, Bethany. She runs a store where she sells the most amazing pies, called Bethany's Pie Shop, and we are building the software for her business. We will be looking at some applications to manage her staff throughout this course. The concepts used in this course include employees, managers, wages, taxes, and so on, so pretty general concepts that should be clear to understand. I am a big fan of doing rather than watching a course. For that reason, the entire course is built so that you can follow along with everything I'm doing. Please, try to write the code I am writing. You will learn a lot this way. To be able to follow along, you'll need the exercise files, which you can find here on the Pluralsight website. Head over to the Exercise files tab to start the download. Oh, and before I forget, please post any questions you may have under the Discussion tab. I'm happy to help with any issue you encounter with this course. This course was created using C# 10, which is, at the time of the recording of this course, the latest version. C# is part of .NET and so we are, again, using the latest version here too, which is, as mentioned, .NET 6. We will soon talk about the different options you have to create your applications. I'm using the latest version of Visual Studio, which is the 2022 edition, and I'm using the free edition named the Community Edition. All coding samples will run perfectly fine if you use the same version that I'm using. However, nearly all C# features that we will be using in this course will work fine with older versions too. I won't be going into any detail about what works where, since that would be a tedious task, but as said, most samples will run fine with older versions too. I do recommend, if possible, to work with a new version of the tools and language, like we are doing here. .NET and C# evolve quickly nowadays, so it's best not to stay behind. With all of this out of the way, we're ready to start learning C#, so let's get our hands dirty, shall we? We now already know a bit about .NET, so it's time to learn a bit more about what C# is, and we'll do that in the first part called Hello C#. I did mention I hope you follow along with me during this course, and I will therefore make sure that you have everything you need, so we'll set up your machine next. With the tools installed, we will create our first C# program together and we'll understand the basics of the C# language already. Sadly, while writing code, we'll make errors and we'll introduce bugs in our code. Those can be nasty to find, but we're in luck. .NET comes with a great debugger that will help us greatly to pinpoint errors in our applications, and I'll show you how to use this next. We can also create applications using a CLI, a command line interface, that is. I will show you this alternative option here as well. Finally, understanding how to find things you don't know is hugely important, so in the last part of this module we'll explore the wonderful .NET docs, which are indispensable when learning about C# and .NET. I am excited to get started, and I hope you are too. Let us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166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89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78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Mobile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824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2A72-01D5-4B00-B5E6-5CAA0F54DA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EC0DF5-5BB0-4004-B469-26E13A4BD4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EEC4E3-7548-48DA-BBDA-87CB943BB24E}"/>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5" name="Footer Placeholder 4">
            <a:extLst>
              <a:ext uri="{FF2B5EF4-FFF2-40B4-BE49-F238E27FC236}">
                <a16:creationId xmlns:a16="http://schemas.microsoft.com/office/drawing/2014/main" id="{BEBC0E0C-119C-4014-A511-2F3ABCC4F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4733E-7D3B-42F0-8FB7-860B11C34FFF}"/>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21296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7338-3D1B-45F2-B6E5-676136F2E3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97D2F4-A701-4A1F-AFF1-4764DE8B40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15608-7F72-46C6-875A-DF189D58E4EA}"/>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5" name="Footer Placeholder 4">
            <a:extLst>
              <a:ext uri="{FF2B5EF4-FFF2-40B4-BE49-F238E27FC236}">
                <a16:creationId xmlns:a16="http://schemas.microsoft.com/office/drawing/2014/main" id="{0C4C54B8-BBFA-4958-975E-F17FA96F1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C8440-C055-4FA9-98A2-DF2D6F979485}"/>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31390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1ED125-9196-4C94-8DD7-03653B932C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0BD493-BA1A-49A5-9A16-8330869FD3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5176F-D857-4FB7-BD7C-AEACD6935169}"/>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5" name="Footer Placeholder 4">
            <a:extLst>
              <a:ext uri="{FF2B5EF4-FFF2-40B4-BE49-F238E27FC236}">
                <a16:creationId xmlns:a16="http://schemas.microsoft.com/office/drawing/2014/main" id="{2DB3FB94-742A-4010-9F65-B9314A93B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6327A-AEC6-4F40-9502-7F30D8291C6F}"/>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408500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728547" y="3026367"/>
            <a:ext cx="10710672"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930758" y="532285"/>
            <a:ext cx="10265067" cy="2344695"/>
          </a:xfrm>
          <a:prstGeom prst="rect">
            <a:avLst/>
          </a:prstGeom>
        </p:spPr>
        <p:txBody>
          <a:bodyPr lIns="91440" rIns="91440" anchor="b">
            <a:noAutofit/>
          </a:bodyPr>
          <a:lstStyle>
            <a:lvl1pPr marL="0" indent="0">
              <a:buNone/>
              <a:defRPr sz="4534"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975362" y="3185951"/>
            <a:ext cx="10220463" cy="549791"/>
          </a:xfrm>
          <a:prstGeom prst="rect">
            <a:avLst/>
          </a:prstGeom>
        </p:spPr>
        <p:txBody>
          <a:bodyPr lIns="91440" anchor="t">
            <a:noAutofit/>
          </a:bodyPr>
          <a:lstStyle>
            <a:lvl1pPr marL="0" indent="0">
              <a:buNone/>
              <a:defRPr sz="30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3129281" y="4609736"/>
            <a:ext cx="6386426" cy="405987"/>
          </a:xfrm>
          <a:prstGeom prst="rect">
            <a:avLst/>
          </a:prstGeom>
        </p:spPr>
        <p:txBody>
          <a:bodyPr lIns="91440" tIns="45720" rIns="91440" anchor="t">
            <a:noAutofit/>
          </a:bodyPr>
          <a:lstStyle>
            <a:lvl1pPr marL="0" indent="0">
              <a:buNone/>
              <a:defRPr sz="24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3129281" y="5015723"/>
            <a:ext cx="6386425" cy="455809"/>
          </a:xfrm>
          <a:prstGeom prst="rect">
            <a:avLst/>
          </a:prstGeom>
        </p:spPr>
        <p:txBody>
          <a:bodyPr lIns="91440" tIns="45720" anchor="t">
            <a:noAutofit/>
          </a:bodyPr>
          <a:lstStyle>
            <a:lvl1pPr marL="0" indent="0">
              <a:buNone/>
              <a:defRPr sz="2133"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3128433" y="5665953"/>
            <a:ext cx="6387273" cy="550191"/>
          </a:xfrm>
          <a:prstGeom prst="rect">
            <a:avLst/>
          </a:prstGeom>
        </p:spPr>
        <p:txBody>
          <a:bodyPr lIns="91440" anchor="ctr">
            <a:noAutofit/>
          </a:bodyPr>
          <a:lstStyle>
            <a:lvl1pPr marL="0" indent="0">
              <a:buNone/>
              <a:defRPr sz="2133"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975362" y="4326385"/>
            <a:ext cx="1889760" cy="1889760"/>
          </a:xfrm>
          <a:prstGeom prst="ellipse">
            <a:avLst/>
          </a:prstGeom>
          <a:solidFill>
            <a:schemeClr val="bg1">
              <a:lumMod val="95000"/>
            </a:schemeClr>
          </a:solidFill>
          <a:ln w="3175">
            <a:noFill/>
          </a:ln>
        </p:spPr>
        <p:txBody>
          <a:bodyPr anchor="ctr">
            <a:normAutofit/>
          </a:bodyPr>
          <a:lstStyle>
            <a:lvl1pPr algn="ctr">
              <a:defRPr sz="1467"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7997952" y="-804672"/>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048513"/>
            <a:ext cx="7412736" cy="871728"/>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380948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odule Title Slide">
    <p:spTree>
      <p:nvGrpSpPr>
        <p:cNvPr id="1" name=""/>
        <p:cNvGrpSpPr/>
        <p:nvPr/>
      </p:nvGrpSpPr>
      <p:grpSpPr>
        <a:xfrm>
          <a:off x="0" y="0"/>
          <a:ext cx="0" cy="0"/>
          <a:chOff x="0" y="0"/>
          <a:chExt cx="0" cy="0"/>
        </a:xfrm>
      </p:grpSpPr>
      <p:sp>
        <p:nvSpPr>
          <p:cNvPr id="9" name="Picture Placeholder 22"/>
          <p:cNvSpPr>
            <a:spLocks noGrp="1"/>
          </p:cNvSpPr>
          <p:nvPr>
            <p:ph type="pic" sz="quarter" idx="15" hasCustomPrompt="1"/>
          </p:nvPr>
        </p:nvSpPr>
        <p:spPr>
          <a:xfrm>
            <a:off x="975362" y="4326385"/>
            <a:ext cx="1889760" cy="1889760"/>
          </a:xfrm>
          <a:prstGeom prst="ellipse">
            <a:avLst/>
          </a:prstGeom>
          <a:solidFill>
            <a:schemeClr val="bg1">
              <a:lumMod val="95000"/>
            </a:schemeClr>
          </a:solidFill>
          <a:ln w="3175">
            <a:noFill/>
          </a:ln>
        </p:spPr>
        <p:txBody>
          <a:bodyPr anchor="ctr">
            <a:normAutofit/>
          </a:bodyPr>
          <a:lstStyle>
            <a:lvl1pPr algn="ctr">
              <a:defRPr sz="1467" b="0" i="0">
                <a:latin typeface="PS TT Commons" charset="0"/>
                <a:ea typeface="PS TT Commons" charset="0"/>
                <a:cs typeface="PS TT Commons" charset="0"/>
              </a:defRPr>
            </a:lvl1pPr>
          </a:lstStyle>
          <a:p>
            <a:r>
              <a:rPr lang="en-US"/>
              <a:t>Click to insert photo</a:t>
            </a:r>
          </a:p>
        </p:txBody>
      </p:sp>
      <p:sp>
        <p:nvSpPr>
          <p:cNvPr id="12" name="Text Placeholder 16"/>
          <p:cNvSpPr>
            <a:spLocks noGrp="1"/>
          </p:cNvSpPr>
          <p:nvPr>
            <p:ph type="body" sz="quarter" idx="12" hasCustomPrompt="1"/>
          </p:nvPr>
        </p:nvSpPr>
        <p:spPr>
          <a:xfrm>
            <a:off x="3129281" y="4609736"/>
            <a:ext cx="6386426" cy="407272"/>
          </a:xfrm>
          <a:prstGeom prst="rect">
            <a:avLst/>
          </a:prstGeom>
        </p:spPr>
        <p:txBody>
          <a:bodyPr lIns="91440" tIns="45720" rIns="91440" anchor="t" anchorCtr="0">
            <a:noAutofit/>
          </a:bodyPr>
          <a:lstStyle>
            <a:lvl1pPr marL="0" indent="0">
              <a:buNone/>
              <a:defRPr sz="2400" b="0" i="0" spc="0">
                <a:solidFill>
                  <a:schemeClr val="accent1"/>
                </a:solidFill>
                <a:latin typeface="+mn-lt"/>
                <a:ea typeface="PS TT Commons Light" charset="0"/>
                <a:cs typeface="PS TT Commons Light" charset="0"/>
              </a:defRPr>
            </a:lvl1pPr>
          </a:lstStyle>
          <a:p>
            <a:pPr lvl="0"/>
            <a:r>
              <a:rPr lang="en-US"/>
              <a:t>Author Name</a:t>
            </a:r>
          </a:p>
        </p:txBody>
      </p:sp>
      <p:sp>
        <p:nvSpPr>
          <p:cNvPr id="13" name="Text Placeholder 20"/>
          <p:cNvSpPr>
            <a:spLocks noGrp="1"/>
          </p:cNvSpPr>
          <p:nvPr>
            <p:ph type="body" sz="quarter" idx="14" hasCustomPrompt="1"/>
          </p:nvPr>
        </p:nvSpPr>
        <p:spPr>
          <a:xfrm>
            <a:off x="3128434" y="5665953"/>
            <a:ext cx="6387273" cy="550191"/>
          </a:xfrm>
          <a:prstGeom prst="rect">
            <a:avLst/>
          </a:prstGeom>
        </p:spPr>
        <p:txBody>
          <a:bodyPr lIns="91440" anchor="ctr">
            <a:noAutofit/>
          </a:bodyPr>
          <a:lstStyle>
            <a:lvl1pPr marL="0" indent="0">
              <a:buNone/>
              <a:defRPr sz="2133" b="0" i="0" spc="0" baseline="0">
                <a:latin typeface="PS TT Commons" charset="0"/>
                <a:ea typeface="PS TT Commons" charset="0"/>
                <a:cs typeface="PS TT Commons" charset="0"/>
              </a:defRPr>
            </a:lvl1pPr>
          </a:lstStyle>
          <a:p>
            <a:pPr lvl="0"/>
            <a:r>
              <a:rPr lang="en-US"/>
              <a:t>@authortwitter    www.authorsite.com</a:t>
            </a:r>
          </a:p>
        </p:txBody>
      </p:sp>
      <p:sp>
        <p:nvSpPr>
          <p:cNvPr id="14" name="Text Placeholder 18"/>
          <p:cNvSpPr>
            <a:spLocks noGrp="1"/>
          </p:cNvSpPr>
          <p:nvPr>
            <p:ph type="body" sz="quarter" idx="13" hasCustomPrompt="1"/>
          </p:nvPr>
        </p:nvSpPr>
        <p:spPr>
          <a:xfrm>
            <a:off x="3129281" y="5017008"/>
            <a:ext cx="6386425" cy="457200"/>
          </a:xfrm>
          <a:prstGeom prst="rect">
            <a:avLst/>
          </a:prstGeom>
        </p:spPr>
        <p:txBody>
          <a:bodyPr lIns="91440" tIns="45720" anchor="t">
            <a:noAutofit/>
          </a:bodyPr>
          <a:lstStyle>
            <a:lvl1pPr marL="0" indent="0">
              <a:buNone/>
              <a:defRPr sz="2133" b="0" i="0" spc="0" baseline="0">
                <a:latin typeface="PS TT Commons" charset="0"/>
                <a:ea typeface="PS TT Commons" charset="0"/>
                <a:cs typeface="PS TT Commons" charset="0"/>
              </a:defRPr>
            </a:lvl1pPr>
          </a:lstStyle>
          <a:p>
            <a:pPr lvl="0"/>
            <a:r>
              <a:rPr lang="en-US"/>
              <a:t>Author Title in Title Case</a:t>
            </a:r>
          </a:p>
        </p:txBody>
      </p:sp>
      <p:cxnSp>
        <p:nvCxnSpPr>
          <p:cNvPr id="15" name="Straight Connector 14"/>
          <p:cNvCxnSpPr/>
          <p:nvPr userDrawn="1"/>
        </p:nvCxnSpPr>
        <p:spPr>
          <a:xfrm>
            <a:off x="728547" y="3026367"/>
            <a:ext cx="10710672"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8" name="Text Placeholder 4"/>
          <p:cNvSpPr>
            <a:spLocks noGrp="1"/>
          </p:cNvSpPr>
          <p:nvPr>
            <p:ph type="body" sz="quarter" idx="10" hasCustomPrompt="1"/>
          </p:nvPr>
        </p:nvSpPr>
        <p:spPr>
          <a:xfrm>
            <a:off x="930758" y="532285"/>
            <a:ext cx="10265067" cy="2344695"/>
          </a:xfrm>
          <a:prstGeom prst="rect">
            <a:avLst/>
          </a:prstGeom>
        </p:spPr>
        <p:txBody>
          <a:bodyPr lIns="91440" rIns="91440" anchor="b">
            <a:noAutofit/>
          </a:bodyPr>
          <a:lstStyle>
            <a:lvl1pPr marL="0" indent="0">
              <a:buNone/>
              <a:defRPr sz="4534" spc="0" baseline="0">
                <a:latin typeface="+mj-lt"/>
              </a:defRPr>
            </a:lvl1pPr>
          </a:lstStyle>
          <a:p>
            <a:pPr lvl="0"/>
            <a:r>
              <a:rPr lang="en-US"/>
              <a:t>Module Title in Title Case</a:t>
            </a:r>
          </a:p>
        </p:txBody>
      </p:sp>
      <p:grpSp>
        <p:nvGrpSpPr>
          <p:cNvPr id="8" name="Group 7"/>
          <p:cNvGrpSpPr/>
          <p:nvPr userDrawn="1"/>
        </p:nvGrpSpPr>
        <p:grpSpPr>
          <a:xfrm>
            <a:off x="0" y="-1048513"/>
            <a:ext cx="7412736" cy="871728"/>
            <a:chOff x="0" y="-1572769"/>
            <a:chExt cx="11119104" cy="1307592"/>
          </a:xfrm>
        </p:grpSpPr>
        <p:sp>
          <p:nvSpPr>
            <p:cNvPr id="10" name="Rectangle 9"/>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11" name="Picture 10"/>
            <p:cNvPicPr>
              <a:picLocks noChangeAspect="1"/>
            </p:cNvPicPr>
            <p:nvPr userDrawn="1"/>
          </p:nvPicPr>
          <p:blipFill>
            <a:blip r:embed="rId2"/>
            <a:stretch>
              <a:fillRect/>
            </a:stretch>
          </p:blipFill>
          <p:spPr>
            <a:xfrm>
              <a:off x="3984003" y="-1299965"/>
              <a:ext cx="6870700" cy="787400"/>
            </a:xfrm>
            <a:prstGeom prst="rect">
              <a:avLst/>
            </a:prstGeom>
          </p:spPr>
        </p:pic>
        <p:sp>
          <p:nvSpPr>
            <p:cNvPr id="16" name="Rectangle 15"/>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749076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706" y="570867"/>
            <a:ext cx="10472605" cy="2808060"/>
          </a:xfrm>
        </p:spPr>
        <p:txBody>
          <a:bodyPr anchor="b"/>
          <a:lstStyle>
            <a:lvl1pPr algn="r">
              <a:defRPr sz="4000">
                <a:latin typeface="+mj-lt"/>
              </a:defRPr>
            </a:lvl1pPr>
          </a:lstStyle>
          <a:p>
            <a:r>
              <a:rPr lang="en-US"/>
              <a:t> Add Section Header in Title Case</a:t>
            </a:r>
          </a:p>
        </p:txBody>
      </p:sp>
      <p:cxnSp>
        <p:nvCxnSpPr>
          <p:cNvPr id="4" name="Straight Connector 3"/>
          <p:cNvCxnSpPr/>
          <p:nvPr/>
        </p:nvCxnSpPr>
        <p:spPr>
          <a:xfrm>
            <a:off x="609600" y="3606231"/>
            <a:ext cx="109728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048513"/>
            <a:ext cx="7412736" cy="871728"/>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339644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711698" y="474134"/>
            <a:ext cx="10036527" cy="3115733"/>
          </a:xfrm>
          <a:prstGeom prst="rect">
            <a:avLst/>
          </a:prstGeom>
        </p:spPr>
        <p:txBody>
          <a:bodyPr lIns="91440" anchor="b">
            <a:noAutofit/>
          </a:bodyPr>
          <a:lstStyle>
            <a:lvl1pPr marL="0" indent="0">
              <a:lnSpc>
                <a:spcPct val="90000"/>
              </a:lnSpc>
              <a:spcBef>
                <a:spcPts val="1000"/>
              </a:spcBef>
              <a:buNone/>
              <a:defRPr sz="4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609600" y="3767961"/>
            <a:ext cx="109728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048513"/>
            <a:ext cx="7412736" cy="871728"/>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465050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10" name="Text Placeholder 9"/>
          <p:cNvSpPr>
            <a:spLocks noGrp="1"/>
          </p:cNvSpPr>
          <p:nvPr>
            <p:ph type="body" sz="quarter" idx="13" hasCustomPrompt="1"/>
          </p:nvPr>
        </p:nvSpPr>
        <p:spPr>
          <a:xfrm>
            <a:off x="743783" y="1825870"/>
            <a:ext cx="3147933" cy="670243"/>
          </a:xfrm>
          <a:prstGeom prst="rect">
            <a:avLst/>
          </a:prstGeom>
        </p:spPr>
        <p:txBody>
          <a:bodyPr anchor="b" anchorCtr="0">
            <a:noAutofit/>
          </a:bodyPr>
          <a:lstStyle>
            <a:lvl1pPr marL="0" indent="0" algn="ctr">
              <a:buNone/>
              <a:defRPr sz="3200" baseline="0">
                <a:solidFill>
                  <a:schemeClr val="bg1"/>
                </a:solidFill>
                <a:latin typeface="+mj-lt"/>
              </a:defRPr>
            </a:lvl1pPr>
            <a:lvl2pPr marL="297088" indent="0" algn="ctr">
              <a:buNone/>
              <a:defRPr sz="3600">
                <a:latin typeface="+mj-lt"/>
              </a:defRPr>
            </a:lvl2pPr>
            <a:lvl3pPr marL="596206" indent="0" algn="ctr">
              <a:buNone/>
              <a:defRPr sz="3600">
                <a:latin typeface="+mj-lt"/>
              </a:defRPr>
            </a:lvl3pPr>
            <a:lvl4pPr marL="882694" indent="0" algn="ctr">
              <a:buNone/>
              <a:defRPr sz="3600">
                <a:latin typeface="+mj-lt"/>
              </a:defRPr>
            </a:lvl4pPr>
            <a:lvl5pPr marL="1097017" indent="0" algn="ctr">
              <a:buNone/>
              <a:defRPr sz="3600">
                <a:latin typeface="+mj-lt"/>
              </a:defRPr>
            </a:lvl5pPr>
          </a:lstStyle>
          <a:p>
            <a:pPr lvl="0"/>
            <a:r>
              <a:rPr lang="en-US" dirty="0"/>
              <a:t>Slide Title</a:t>
            </a:r>
          </a:p>
        </p:txBody>
      </p:sp>
      <p:sp>
        <p:nvSpPr>
          <p:cNvPr id="8" name="Rectangle 7"/>
          <p:cNvSpPr/>
          <p:nvPr userDrawn="1"/>
        </p:nvSpPr>
        <p:spPr>
          <a:xfrm>
            <a:off x="4640266"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
        <p:nvSpPr>
          <p:cNvPr id="3" name="Text Placeholder 2"/>
          <p:cNvSpPr>
            <a:spLocks noGrp="1"/>
          </p:cNvSpPr>
          <p:nvPr>
            <p:ph type="body" sz="quarter" idx="14" hasCustomPrompt="1"/>
          </p:nvPr>
        </p:nvSpPr>
        <p:spPr>
          <a:xfrm>
            <a:off x="5181600" y="542544"/>
            <a:ext cx="6461760" cy="5779008"/>
          </a:xfrm>
        </p:spPr>
        <p:txBody>
          <a:bodyPr anchor="ctr"/>
          <a:lstStyle>
            <a:lvl1pPr>
              <a:spcBef>
                <a:spcPts val="1800"/>
              </a:spcBef>
              <a:defRPr sz="2400">
                <a:solidFill>
                  <a:schemeClr val="accent1"/>
                </a:solidFill>
                <a:latin typeface="+mn-lt"/>
              </a:defRPr>
            </a:lvl1pPr>
            <a:lvl2pPr>
              <a:defRPr sz="2400" b="0" i="0">
                <a:solidFill>
                  <a:schemeClr val="accent1"/>
                </a:solidFill>
                <a:latin typeface="PS TT Commons" charset="0"/>
                <a:ea typeface="PS TT Commons" charset="0"/>
                <a:cs typeface="PS TT Commons" charset="0"/>
              </a:defRPr>
            </a:lvl2pPr>
            <a:lvl3pPr>
              <a:defRPr sz="2400" b="0" i="0">
                <a:solidFill>
                  <a:schemeClr val="accent1"/>
                </a:solidFill>
                <a:latin typeface="PS TT Commons" charset="0"/>
                <a:ea typeface="PS TT Commons" charset="0"/>
                <a:cs typeface="PS TT Commons" charset="0"/>
              </a:defRPr>
            </a:lvl3pPr>
            <a:lvl4pPr>
              <a:defRPr sz="24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3372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1" y="2054618"/>
            <a:ext cx="4629149" cy="446276"/>
          </a:xfrm>
          <a:prstGeom prst="rect">
            <a:avLst/>
          </a:prstGeom>
          <a:noFill/>
        </p:spPr>
        <p:txBody>
          <a:bodyPr wrap="square" rtlCol="0">
            <a:no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15" name="Text Placeholder 2"/>
          <p:cNvSpPr>
            <a:spLocks noGrp="1"/>
          </p:cNvSpPr>
          <p:nvPr>
            <p:ph type="body" sz="quarter" idx="14" hasCustomPrompt="1"/>
          </p:nvPr>
        </p:nvSpPr>
        <p:spPr>
          <a:xfrm>
            <a:off x="5181600" y="542544"/>
            <a:ext cx="6461760" cy="5779008"/>
          </a:xfrm>
        </p:spPr>
        <p:txBody>
          <a:bodyPr anchor="ctr"/>
          <a:lstStyle>
            <a:lvl1pPr>
              <a:defRPr sz="2400">
                <a:solidFill>
                  <a:schemeClr val="accent2"/>
                </a:solidFill>
              </a:defRPr>
            </a:lvl1pPr>
            <a:lvl2pPr>
              <a:defRPr sz="2400" b="0" i="0">
                <a:solidFill>
                  <a:schemeClr val="accent2"/>
                </a:solidFill>
                <a:latin typeface="PS TT Commons" charset="0"/>
                <a:ea typeface="PS TT Commons" charset="0"/>
                <a:cs typeface="PS TT Commons" charset="0"/>
              </a:defRPr>
            </a:lvl2pPr>
            <a:lvl3pPr>
              <a:defRPr sz="2400" b="0" i="0">
                <a:solidFill>
                  <a:schemeClr val="accent2"/>
                </a:solidFill>
                <a:latin typeface="PS TT Commons" charset="0"/>
                <a:ea typeface="PS TT Commons" charset="0"/>
                <a:cs typeface="PS TT Commons" charset="0"/>
              </a:defRPr>
            </a:lvl3pPr>
            <a:lvl4pPr>
              <a:defRPr sz="24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8205216" y="4389120"/>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2" name="Rectangle 11">
            <a:extLst>
              <a:ext uri="{FF2B5EF4-FFF2-40B4-BE49-F238E27FC236}">
                <a16:creationId xmlns:a16="http://schemas.microsoft.com/office/drawing/2014/main" id="{317F9276-50F7-3C4E-B586-DCF2A3989FD5}"/>
              </a:ext>
            </a:extLst>
          </p:cNvPr>
          <p:cNvSpPr/>
          <p:nvPr userDrawn="1"/>
        </p:nvSpPr>
        <p:spPr>
          <a:xfrm>
            <a:off x="4640266"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chemeClr val="accent2"/>
                </a:solidFill>
                <a:latin typeface="PS TT Commons DemiBold" charset="0"/>
                <a:ea typeface="PS TT Commons DemiBold" charset="0"/>
                <a:cs typeface="PS TT Commons DemiBold" charset="0"/>
              </a:rPr>
              <a:t>preset</a:t>
            </a:r>
            <a:r>
              <a:rPr lang="en-US" sz="1600" b="1" i="0" dirty="0">
                <a:solidFill>
                  <a:srgbClr val="F05A28"/>
                </a:solidFill>
                <a:latin typeface="PS TT Commons DemiBold" charset="0"/>
                <a:ea typeface="PS TT Commons DemiBold" charset="0"/>
                <a:cs typeface="PS TT Commons DemiBold" charset="0"/>
              </a:rPr>
              <a: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chemeClr val="accent2"/>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chemeClr val="accent2"/>
                </a:solidFill>
                <a:latin typeface="PS TT Commons DemiBold" charset="0"/>
                <a:ea typeface="PS TT Commons DemiBold" charset="0"/>
                <a:cs typeface="PS TT Commons DemiBold" charset="0"/>
              </a:rPr>
              <a:t>preset</a:t>
            </a:r>
            <a:r>
              <a:rPr lang="en-US" sz="1600" b="1" i="0" dirty="0">
                <a:solidFill>
                  <a:srgbClr val="F05A28"/>
                </a:solidFill>
                <a:latin typeface="PS TT Commons DemiBold" charset="0"/>
                <a:ea typeface="PS TT Commons DemiBold" charset="0"/>
                <a:cs typeface="PS TT Commons DemiBold" charset="0"/>
              </a:rPr>
              <a: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50325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2649487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63167" y="2241005"/>
            <a:ext cx="4886609" cy="1230328"/>
          </a:xfrm>
          <a:prstGeom prst="rect">
            <a:avLst/>
          </a:prstGeom>
        </p:spPr>
        <p:txBody>
          <a:bodyPr anchor="b">
            <a:noAutofit/>
          </a:bodyPr>
          <a:lstStyle>
            <a:lvl1pPr marL="0" indent="0">
              <a:spcBef>
                <a:spcPts val="0"/>
              </a:spcBef>
              <a:buNone/>
              <a:defRPr sz="4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546101" y="560919"/>
            <a:ext cx="4783667" cy="5736167"/>
          </a:xfrm>
          <a:prstGeom prst="rect">
            <a:avLst/>
          </a:prstGeom>
        </p:spPr>
        <p:txBody>
          <a:bodyPr anchor="ctr">
            <a:normAutofit/>
          </a:bodyPr>
          <a:lstStyle>
            <a:lvl1pPr algn="ctr">
              <a:defRPr sz="3067"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5863167" y="3733339"/>
            <a:ext cx="4886609" cy="1733551"/>
          </a:xfrm>
          <a:prstGeom prst="rect">
            <a:avLst/>
          </a:prstGeom>
        </p:spPr>
        <p:txBody>
          <a:bodyPr anchor="t">
            <a:noAutofit/>
          </a:bodyPr>
          <a:lstStyle>
            <a:lvl1pPr marL="0" indent="0" algn="l">
              <a:lnSpc>
                <a:spcPct val="110000"/>
              </a:lnSpc>
              <a:spcBef>
                <a:spcPts val="0"/>
              </a:spcBef>
              <a:buNone/>
              <a:defRPr sz="2133"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2572563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EC0F-88EF-4953-A6BB-C2E363F918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6FAFE-A711-441D-849F-77A7A84C6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D2FE0-0F14-4914-B177-F1D96BFA0D4D}"/>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5" name="Footer Placeholder 4">
            <a:extLst>
              <a:ext uri="{FF2B5EF4-FFF2-40B4-BE49-F238E27FC236}">
                <a16:creationId xmlns:a16="http://schemas.microsoft.com/office/drawing/2014/main" id="{93E77A4F-F41B-4E63-8149-5CFE2AEA2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93816-DA71-48CC-9C70-0FCC2DE6465D}"/>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2697214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2200367" y="462190"/>
            <a:ext cx="7791271" cy="3277961"/>
          </a:xfrm>
          <a:prstGeom prst="rect">
            <a:avLst/>
          </a:prstGeom>
        </p:spPr>
        <p:txBody>
          <a:bodyPr anchor="ctr">
            <a:normAutofit/>
          </a:bodyPr>
          <a:lstStyle>
            <a:lvl1pPr algn="ctr">
              <a:defRPr sz="3067">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108894" y="3994999"/>
            <a:ext cx="9974217" cy="742949"/>
          </a:xfrm>
          <a:prstGeom prst="rect">
            <a:avLst/>
          </a:prstGeom>
        </p:spPr>
        <p:txBody>
          <a:bodyPr anchor="ctr">
            <a:noAutofit/>
          </a:bodyPr>
          <a:lstStyle>
            <a:lvl1pPr marL="0" indent="0" algn="ctr">
              <a:buNone/>
              <a:defRPr sz="4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3015080" y="4830236"/>
            <a:ext cx="6161845" cy="1138773"/>
          </a:xfrm>
          <a:prstGeom prst="rect">
            <a:avLst/>
          </a:prstGeom>
        </p:spPr>
        <p:txBody>
          <a:bodyPr anchor="t">
            <a:noAutofit/>
          </a:bodyPr>
          <a:lstStyle>
            <a:lvl1pPr marL="0" indent="0" algn="ctr">
              <a:lnSpc>
                <a:spcPct val="110000"/>
              </a:lnSpc>
              <a:spcBef>
                <a:spcPts val="0"/>
              </a:spcBef>
              <a:buNone/>
              <a:defRPr sz="2133"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479349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2159000" y="1564247"/>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2159000" y="3111195"/>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2159000" y="4658143"/>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7696200" y="1564247"/>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7696200" y="3104093"/>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7696200" y="4658143"/>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838202" y="1690614"/>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838202" y="3235112"/>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838202" y="4782060"/>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6368387" y="1690614"/>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6368387" y="3235112"/>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6368387" y="4782060"/>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515809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7199085" y="1715195"/>
            <a:ext cx="4154715" cy="1341120"/>
          </a:xfrm>
          <a:prstGeom prst="rect">
            <a:avLst/>
          </a:prstGeom>
        </p:spPr>
        <p:txBody>
          <a:bodyPr lIns="0" anchor="ctr">
            <a:noAutofit/>
          </a:bodyPr>
          <a:lstStyle>
            <a:lvl1pPr>
              <a:defRPr sz="2267"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7199085" y="3255041"/>
            <a:ext cx="4154715"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7199085" y="4809091"/>
            <a:ext cx="4154715"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5852162" y="1841562"/>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5852162" y="3386059"/>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5852162" y="4933008"/>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838200" y="1564249"/>
            <a:ext cx="4491445" cy="4728425"/>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algn="l">
              <a:defRPr sz="2267" b="0" i="0">
                <a:solidFill>
                  <a:schemeClr val="accent1"/>
                </a:solidFill>
                <a:latin typeface="PS TT Commons" charset="0"/>
                <a:ea typeface="PS TT Commons" charset="0"/>
                <a:cs typeface="PS TT Commons" charset="0"/>
              </a:defRPr>
            </a:lvl3pPr>
            <a:lvl4pPr algn="l">
              <a:defRPr sz="2267" b="0" i="0">
                <a:solidFill>
                  <a:schemeClr val="accent1"/>
                </a:solidFill>
                <a:latin typeface="PS TT Commons" charset="0"/>
                <a:ea typeface="PS TT Commons" charset="0"/>
                <a:cs typeface="PS TT Commons" charset="0"/>
              </a:defRPr>
            </a:lvl4pPr>
            <a:lvl5pPr algn="l">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3706368" y="4767072"/>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1732055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2185126" y="1718052"/>
            <a:ext cx="4212772"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2185126" y="3257899"/>
            <a:ext cx="4212772" cy="1341120"/>
          </a:xfrm>
          <a:prstGeom prst="rect">
            <a:avLst/>
          </a:prstGeom>
        </p:spPr>
        <p:txBody>
          <a:bodyPr lIns="0" anchor="ctr">
            <a:noAutofit/>
          </a:bodyPr>
          <a:lstStyle>
            <a:lvl1pPr>
              <a:defRPr sz="2267"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2185126" y="4811948"/>
            <a:ext cx="4212772"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838202" y="1844420"/>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38202" y="3388917"/>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38202" y="4935865"/>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6862356" y="1564249"/>
            <a:ext cx="4491445" cy="4728425"/>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algn="l">
              <a:defRPr sz="2267" b="0" i="0">
                <a:solidFill>
                  <a:schemeClr val="accent1"/>
                </a:solidFill>
                <a:latin typeface="PS TT Commons" charset="0"/>
                <a:ea typeface="PS TT Commons" charset="0"/>
                <a:cs typeface="PS TT Commons" charset="0"/>
              </a:defRPr>
            </a:lvl3pPr>
            <a:lvl4pPr algn="l">
              <a:defRPr sz="2267" b="0" i="0">
                <a:solidFill>
                  <a:schemeClr val="accent1"/>
                </a:solidFill>
                <a:latin typeface="PS TT Commons" charset="0"/>
                <a:ea typeface="PS TT Commons" charset="0"/>
                <a:cs typeface="PS TT Commons" charset="0"/>
              </a:defRPr>
            </a:lvl4pPr>
            <a:lvl5pPr algn="l">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097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838200" y="4850283"/>
            <a:ext cx="3190965" cy="340028"/>
          </a:xfrm>
          <a:prstGeom prst="rect">
            <a:avLst/>
          </a:prstGeom>
        </p:spPr>
        <p:txBody>
          <a:bodyPr lIns="0" anchor="ctr">
            <a:noAutofit/>
          </a:bodyPr>
          <a:lstStyle>
            <a:lvl1pPr algn="ctr">
              <a:defRPr sz="2267"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838200" y="2879637"/>
            <a:ext cx="3190965" cy="1704039"/>
          </a:xfrm>
          <a:prstGeom prst="rect">
            <a:avLst/>
          </a:prstGeom>
        </p:spPr>
        <p:txBody>
          <a:bodyPr anchor="ctr">
            <a:normAutofit/>
          </a:bodyPr>
          <a:lstStyle>
            <a:lvl1pPr algn="ctr">
              <a:defRPr sz="2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838200" y="5294359"/>
            <a:ext cx="3190965" cy="1057095"/>
          </a:xfrm>
          <a:prstGeom prst="rect">
            <a:avLst/>
          </a:prstGeom>
        </p:spPr>
        <p:txBody>
          <a:bodyPr lIns="0" anchor="t">
            <a:noAutofit/>
          </a:bodyPr>
          <a:lstStyle>
            <a:lvl1pPr algn="ctr">
              <a:defRPr sz="2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8162836" y="4850283"/>
            <a:ext cx="3190965" cy="340028"/>
          </a:xfrm>
          <a:prstGeom prst="rect">
            <a:avLst/>
          </a:prstGeom>
        </p:spPr>
        <p:txBody>
          <a:bodyPr lIns="0" anchor="ctr">
            <a:noAutofit/>
          </a:bodyPr>
          <a:lstStyle>
            <a:lvl1pPr algn="ctr">
              <a:defRPr sz="2267"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8162836" y="2879637"/>
            <a:ext cx="3190964" cy="1704039"/>
          </a:xfrm>
          <a:prstGeom prst="rect">
            <a:avLst/>
          </a:prstGeom>
        </p:spPr>
        <p:txBody>
          <a:bodyPr anchor="ctr">
            <a:normAutofit/>
          </a:bodyPr>
          <a:lstStyle>
            <a:lvl1pPr algn="ctr">
              <a:defRPr sz="2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8162836" y="5294359"/>
            <a:ext cx="3190965" cy="1057095"/>
          </a:xfrm>
          <a:prstGeom prst="rect">
            <a:avLst/>
          </a:prstGeom>
        </p:spPr>
        <p:txBody>
          <a:bodyPr lIns="0" anchor="t">
            <a:noAutofit/>
          </a:bodyPr>
          <a:lstStyle>
            <a:lvl1pPr algn="ctr">
              <a:defRPr sz="2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4500519" y="4850283"/>
            <a:ext cx="3190965" cy="340028"/>
          </a:xfrm>
          <a:prstGeom prst="rect">
            <a:avLst/>
          </a:prstGeom>
        </p:spPr>
        <p:txBody>
          <a:bodyPr lIns="0" anchor="ctr">
            <a:noAutofit/>
          </a:bodyPr>
          <a:lstStyle>
            <a:lvl1pPr algn="ctr">
              <a:defRPr sz="2267"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4500519" y="2879637"/>
            <a:ext cx="3190965" cy="1704039"/>
          </a:xfrm>
          <a:prstGeom prst="rect">
            <a:avLst/>
          </a:prstGeom>
        </p:spPr>
        <p:txBody>
          <a:bodyPr anchor="ctr">
            <a:normAutofit/>
          </a:bodyPr>
          <a:lstStyle>
            <a:lvl1pPr algn="ctr">
              <a:defRPr sz="2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4500519" y="5294359"/>
            <a:ext cx="3190965" cy="1057095"/>
          </a:xfrm>
          <a:prstGeom prst="rect">
            <a:avLst/>
          </a:prstGeom>
        </p:spPr>
        <p:txBody>
          <a:bodyPr lIns="0" anchor="t">
            <a:noAutofit/>
          </a:bodyPr>
          <a:lstStyle>
            <a:lvl1pPr algn="ctr">
              <a:defRPr sz="2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838200" y="1381307"/>
            <a:ext cx="10515600" cy="1231720"/>
          </a:xfrm>
          <a:prstGeom prst="rect">
            <a:avLst/>
          </a:prstGeom>
        </p:spPr>
        <p:txBody>
          <a:bodyPr anchor="t">
            <a:noAutofit/>
          </a:bodyPr>
          <a:lstStyle>
            <a:lvl1pPr algn="ctr">
              <a:defRPr sz="2267"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751847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838200" y="1706881"/>
            <a:ext cx="5037184" cy="2542903"/>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838203" y="4506821"/>
            <a:ext cx="5037181" cy="160079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6316620" y="1706881"/>
            <a:ext cx="5037180" cy="2542903"/>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6316620" y="4506821"/>
            <a:ext cx="5037181" cy="160079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400021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2120136" y="1725298"/>
            <a:ext cx="3291840" cy="3291840"/>
          </a:xfrm>
          <a:prstGeom prst="ellipse">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706661" y="5278152"/>
            <a:ext cx="4118791" cy="904934"/>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6790279" y="1725298"/>
            <a:ext cx="3294734" cy="3294734"/>
          </a:xfrm>
          <a:prstGeom prst="ellipse">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6378251" y="5278152"/>
            <a:ext cx="4118791" cy="904934"/>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27491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838201" y="2020388"/>
            <a:ext cx="3318693" cy="2438400"/>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838202" y="4692603"/>
            <a:ext cx="3318692" cy="165518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035109" y="2020388"/>
            <a:ext cx="3318691" cy="2438400"/>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8035110" y="4692603"/>
            <a:ext cx="3318692" cy="165518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4436655" y="2020388"/>
            <a:ext cx="3318692" cy="2438400"/>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4436655" y="4692603"/>
            <a:ext cx="3318692" cy="165518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7031907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0951579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643181"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643181"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8880365"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3388909"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6134637"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8880365"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3388909"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6134637"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912412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21F9-C0E0-46F5-A566-BDD859A879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0EB3BC-8A0A-41FA-8FD3-26395315C7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75337F-BA1D-4CFB-973A-153B2107A374}"/>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5" name="Footer Placeholder 4">
            <a:extLst>
              <a:ext uri="{FF2B5EF4-FFF2-40B4-BE49-F238E27FC236}">
                <a16:creationId xmlns:a16="http://schemas.microsoft.com/office/drawing/2014/main" id="{5D6601D3-8AC9-428B-95CF-EFA26E0AD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790F7-ED6A-4920-9A46-A5E24030BCE9}"/>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23536078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046333" y="2284801"/>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046333"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8862934" y="2275710"/>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3651867" y="2284801"/>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6257401" y="2275710"/>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8862934"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3651867"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6257400"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5294894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137920" y="1612410"/>
            <a:ext cx="2698497" cy="1538109"/>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137920" y="3220193"/>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135889" y="3953694"/>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135889" y="5561477"/>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8513485" y="1613369"/>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8513485" y="3220193"/>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8513485" y="3966253"/>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8513484" y="5561477"/>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4823670" y="1612410"/>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4823671" y="3220193"/>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4823670" y="3953694"/>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4823671" y="5561477"/>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4133535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955829" y="1750332"/>
            <a:ext cx="1177771" cy="1145485"/>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2571752" y="1688081"/>
            <a:ext cx="8782048" cy="1269993"/>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55829" y="3387184"/>
            <a:ext cx="1177771" cy="1145485"/>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571752" y="3324932"/>
            <a:ext cx="8782048" cy="1269993"/>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55829" y="4988471"/>
            <a:ext cx="1177771" cy="1145485"/>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571752" y="4926218"/>
            <a:ext cx="8782048" cy="1269993"/>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2376395" y="1652515"/>
            <a:ext cx="0" cy="134112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376395" y="3289365"/>
            <a:ext cx="0" cy="134112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76395" y="4890652"/>
            <a:ext cx="0" cy="134112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625E7E1-AB9A-4346-ABB8-E89020A2AC81}"/>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43394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838200" y="1516154"/>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2166557" y="1430124"/>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838200" y="2826817"/>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166557" y="2740785"/>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838200" y="4139555"/>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166557" y="4053525"/>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838200" y="5452294"/>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2166557" y="5366264"/>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048256" y="1491085"/>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048256" y="2801748"/>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048256" y="4114486"/>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048256" y="5427225"/>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530478"/>
            <a:ext cx="4776604" cy="338554"/>
          </a:xfrm>
          <a:prstGeom prst="rect">
            <a:avLst/>
          </a:prstGeom>
        </p:spPr>
        <p:txBody>
          <a:bodyPr wrap="square">
            <a:spAutoFit/>
          </a:bodyPr>
          <a:lstStyle/>
          <a:p>
            <a:pPr algn="l" defTabSz="1219232"/>
            <a:r>
              <a:rPr lang="en-US" sz="1600" b="1" i="0">
                <a:solidFill>
                  <a:srgbClr val="404040"/>
                </a:solidFill>
                <a:latin typeface="PS TT Commons DemiBold" charset="0"/>
                <a:ea typeface="PS TT Commons DemiBold" charset="0"/>
                <a:cs typeface="PS TT Commons DemiBold" charset="0"/>
              </a:rPr>
              <a:t>This slidelist is </a:t>
            </a:r>
            <a:r>
              <a:rPr lang="en-US" sz="1600" b="1" i="0">
                <a:solidFill>
                  <a:srgbClr val="F05A28"/>
                </a:solidFill>
                <a:latin typeface="PS TT Commons DemiBold" charset="0"/>
                <a:ea typeface="PS TT Commons DemiBold" charset="0"/>
                <a:cs typeface="PS TT Commons DemiBold" charset="0"/>
              </a:rPr>
              <a:t>preset </a:t>
            </a:r>
            <a:r>
              <a:rPr lang="en-US" sz="1600" b="1" i="0">
                <a:solidFill>
                  <a:srgbClr val="404040"/>
                </a:solidFill>
                <a:latin typeface="PS TT Commons DemiBold" charset="0"/>
                <a:ea typeface="PS TT Commons DemiBold" charset="0"/>
                <a:cs typeface="PS TT Commons DemiBold" charset="0"/>
              </a:rPr>
              <a:t>with</a:t>
            </a:r>
            <a:r>
              <a:rPr lang="en-US" sz="1600" b="1" i="0" baseline="0">
                <a:solidFill>
                  <a:srgbClr val="404040"/>
                </a:solidFill>
                <a:latin typeface="PS TT Commons DemiBold" charset="0"/>
                <a:ea typeface="PS TT Commons DemiBold" charset="0"/>
                <a:cs typeface="PS TT Commons DemiBold" charset="0"/>
              </a:rPr>
              <a:t> </a:t>
            </a:r>
            <a:r>
              <a:rPr lang="en-US" sz="1600" b="1" i="0" baseline="0">
                <a:solidFill>
                  <a:schemeClr val="accent1"/>
                </a:solidFill>
                <a:latin typeface="PS TT Commons DemiBold" charset="0"/>
                <a:ea typeface="PS TT Commons DemiBold" charset="0"/>
                <a:cs typeface="PS TT Commons DemiBold" charset="0"/>
              </a:rPr>
              <a:t>appear</a:t>
            </a:r>
            <a:r>
              <a:rPr lang="en-US" sz="1600" b="1" i="0" baseline="0">
                <a:solidFill>
                  <a:srgbClr val="404040"/>
                </a:solidFill>
                <a:latin typeface="PS TT Commons DemiBold" charset="0"/>
                <a:ea typeface="PS TT Commons DemiBold" charset="0"/>
                <a:cs typeface="PS TT Commons DemiBold" charset="0"/>
              </a:rPr>
              <a:t> </a:t>
            </a:r>
            <a:r>
              <a:rPr lang="en-US" sz="1600" b="1" i="0">
                <a:solidFill>
                  <a:srgbClr val="F05A28"/>
                </a:solidFill>
                <a:latin typeface="PS TT Commons DemiBold" charset="0"/>
                <a:ea typeface="PS TT Commons DemiBold" charset="0"/>
                <a:cs typeface="PS TT Commons DemiBold" charset="0"/>
              </a:rPr>
              <a:t>animations</a:t>
            </a:r>
            <a:endParaRPr lang="en-US" sz="16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225402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838200" y="1430125"/>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2166557" y="1430125"/>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838200" y="2415668"/>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166557" y="2415668"/>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838200" y="3401210"/>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166557" y="3401210"/>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838200" y="4386753"/>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2166557" y="4386753"/>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046653" y="1491083"/>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046653" y="2476627"/>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046653" y="3462170"/>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046653" y="4447711"/>
            <a:ext cx="0" cy="729916"/>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838200" y="5400429"/>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2166557" y="5400429"/>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2046653" y="5461387"/>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51BDA66-5CF3-6243-94AB-17DD7EF727B4}"/>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10215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320882" y="2042985"/>
            <a:ext cx="5032919"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042985"/>
            <a:ext cx="5032919"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873399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432845" y="2218724"/>
            <a:ext cx="3326313"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218724"/>
            <a:ext cx="3326313"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8027488" y="2218724"/>
            <a:ext cx="3326313"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32096697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6216821" y="204298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838200" y="204298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6216821" y="399260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838200" y="399260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417743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432845"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8027488"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2501358"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6096001"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9193448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432845"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8027488"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4432845"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838201"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8027488"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3049362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B48-52DD-4753-AEB6-139BEDD2A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E15D77-1FBD-41FB-9643-3F0D7EB143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685648-3801-4176-9925-3D19A90740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4C8C69-4F0B-4B3E-B08B-B57BA4667F68}"/>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6" name="Footer Placeholder 5">
            <a:extLst>
              <a:ext uri="{FF2B5EF4-FFF2-40B4-BE49-F238E27FC236}">
                <a16:creationId xmlns:a16="http://schemas.microsoft.com/office/drawing/2014/main" id="{9BF2A83F-37EB-4071-8F0E-06542AC58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10FBC-688B-46AC-BB48-C98651019613}"/>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3486917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3" name="Rectangle 2"/>
          <p:cNvSpPr/>
          <p:nvPr/>
        </p:nvSpPr>
        <p:spPr>
          <a:xfrm>
            <a:off x="0" y="2444496"/>
            <a:ext cx="12192000" cy="441350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4" name="Rectangle 3"/>
          <p:cNvSpPr/>
          <p:nvPr/>
        </p:nvSpPr>
        <p:spPr>
          <a:xfrm>
            <a:off x="0" y="1883665"/>
            <a:ext cx="5387163" cy="70521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68189" y="2695635"/>
            <a:ext cx="11545860" cy="3900037"/>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68189" y="2023872"/>
            <a:ext cx="4469770"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defRPr sz="2133">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40755311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1248" y="573024"/>
            <a:ext cx="10515600" cy="543832"/>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defRPr sz="2133">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2452374"/>
            <a:ext cx="5974080" cy="441156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9" name="Rectangle 8"/>
          <p:cNvSpPr/>
          <p:nvPr/>
        </p:nvSpPr>
        <p:spPr>
          <a:xfrm>
            <a:off x="0" y="1885507"/>
            <a:ext cx="4401312" cy="71388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268189" y="2695635"/>
            <a:ext cx="5376708" cy="3900037"/>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268188" y="2026582"/>
            <a:ext cx="3899775"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6217920" y="2446435"/>
            <a:ext cx="5974080" cy="441156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3" name="Rectangle 12"/>
          <p:cNvSpPr/>
          <p:nvPr/>
        </p:nvSpPr>
        <p:spPr>
          <a:xfrm>
            <a:off x="6217919" y="1885507"/>
            <a:ext cx="4400462" cy="71388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6530907" y="2695635"/>
            <a:ext cx="5376708" cy="3900037"/>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6530907" y="2032521"/>
            <a:ext cx="3901440"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944227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1" y="2452374"/>
            <a:ext cx="7851649" cy="441156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0" y="1885507"/>
            <a:ext cx="5389362" cy="71388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defRPr sz="2133">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268189" y="2694432"/>
            <a:ext cx="7205508" cy="3901440"/>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68188" y="2023872"/>
            <a:ext cx="4665319"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7851648" y="2452374"/>
            <a:ext cx="4340352" cy="440562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8030859" y="2694431"/>
            <a:ext cx="3892917" cy="3901440"/>
          </a:xfrm>
          <a:prstGeom prst="rect">
            <a:avLst/>
          </a:prstGeom>
        </p:spPr>
        <p:txBody>
          <a:bodyPr anchor="t" anchorCtr="0">
            <a:noAutofit/>
          </a:bodyPr>
          <a:lstStyle>
            <a:lvl1pPr marL="0" indent="0">
              <a:lnSpc>
                <a:spcPct val="110000"/>
              </a:lnSpc>
              <a:spcBef>
                <a:spcPts val="0"/>
              </a:spcBef>
              <a:buNone/>
              <a:defRPr sz="1733" baseline="0">
                <a:solidFill>
                  <a:schemeClr val="tx1">
                    <a:lumMod val="75000"/>
                  </a:schemeClr>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1723273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2660" y="3142388"/>
            <a:ext cx="3880068" cy="658283"/>
          </a:xfrm>
          <a:prstGeom prst="rect">
            <a:avLst/>
          </a:prstGeom>
        </p:spPr>
        <p:txBody>
          <a:bodyPr anchor="ctr">
            <a:noAutofit/>
          </a:bodyPr>
          <a:lstStyle>
            <a:lvl1pPr algn="ctr">
              <a:defRPr sz="3600">
                <a:solidFill>
                  <a:schemeClr val="bg1"/>
                </a:solidFill>
                <a:latin typeface="+mj-lt"/>
              </a:defRPr>
            </a:lvl1pPr>
          </a:lstStyle>
          <a:p>
            <a:pPr lvl="0"/>
            <a:r>
              <a:rPr lang="en-US"/>
              <a:t>Code Title Here</a:t>
            </a:r>
          </a:p>
        </p:txBody>
      </p:sp>
      <p:sp>
        <p:nvSpPr>
          <p:cNvPr id="5" name="Rectangle 4"/>
          <p:cNvSpPr/>
          <p:nvPr/>
        </p:nvSpPr>
        <p:spPr>
          <a:xfrm>
            <a:off x="4408967" y="598952"/>
            <a:ext cx="7783033" cy="62590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Rectangle 5"/>
          <p:cNvSpPr/>
          <p:nvPr/>
        </p:nvSpPr>
        <p:spPr>
          <a:xfrm>
            <a:off x="4408967" y="1"/>
            <a:ext cx="5401339" cy="61234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4741328" y="836428"/>
            <a:ext cx="7170257" cy="5747252"/>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4791740" y="124599"/>
            <a:ext cx="3513915"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7108086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598952"/>
            <a:ext cx="12192001" cy="62590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5330456" cy="61234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68224" y="708592"/>
            <a:ext cx="11555181" cy="5862896"/>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68224" y="167876"/>
            <a:ext cx="4509375"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431812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950720"/>
            <a:ext cx="11643396" cy="4644952"/>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spcBef>
                <a:spcPts val="0"/>
              </a:spcBef>
              <a:defRPr sz="2133"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25278660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950720"/>
            <a:ext cx="11643396" cy="4644952"/>
          </a:xfrm>
          <a:prstGeom prst="rect">
            <a:avLst/>
          </a:prstGeom>
        </p:spPr>
        <p:txBody>
          <a:bodyPr anchor="ctr">
            <a:noAutofit/>
          </a:bodyPr>
          <a:lstStyle>
            <a:lvl1pPr marL="0" indent="0">
              <a:lnSpc>
                <a:spcPct val="110000"/>
              </a:lnSpc>
              <a:spcBef>
                <a:spcPts val="0"/>
              </a:spcBef>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spcBef>
                <a:spcPts val="0"/>
              </a:spcBef>
              <a:defRPr sz="2133"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1174686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marL="0" indent="0" algn="ctr">
              <a:spcBef>
                <a:spcPts val="0"/>
              </a:spcBef>
              <a:defRPr sz="2133"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2295434"/>
            <a:ext cx="12192001" cy="261624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5" name="Rectangle 4"/>
          <p:cNvSpPr/>
          <p:nvPr/>
        </p:nvSpPr>
        <p:spPr>
          <a:xfrm>
            <a:off x="0" y="1710660"/>
            <a:ext cx="4014264" cy="795127"/>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68224" y="2505787"/>
            <a:ext cx="11583534" cy="2155213"/>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68224" y="1835258"/>
            <a:ext cx="3223292"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3" y="4911676"/>
            <a:ext cx="12192003" cy="194632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268224" y="5010912"/>
            <a:ext cx="11583533" cy="1584760"/>
          </a:xfrm>
          <a:prstGeom prst="rect">
            <a:avLst/>
          </a:prstGeom>
        </p:spPr>
        <p:txBody>
          <a:bodyPr anchor="t" anchorCtr="0">
            <a:noAutofit/>
          </a:bodyPr>
          <a:lstStyle>
            <a:lvl1pPr marL="0" indent="0">
              <a:lnSpc>
                <a:spcPct val="110000"/>
              </a:lnSpc>
              <a:spcBef>
                <a:spcPts val="0"/>
              </a:spcBef>
              <a:buNone/>
              <a:defRPr sz="1733" baseline="0">
                <a:solidFill>
                  <a:schemeClr val="tx1">
                    <a:lumMod val="75000"/>
                  </a:schemeClr>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extLst>
      <p:ext uri="{BB962C8B-B14F-4D97-AF65-F5344CB8AC3E}">
        <p14:creationId xmlns:p14="http://schemas.microsoft.com/office/powerpoint/2010/main" val="37333945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3" y="4230625"/>
            <a:ext cx="12192003" cy="2627376"/>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68187" y="4484497"/>
            <a:ext cx="11655588" cy="543832"/>
          </a:xfrm>
        </p:spPr>
        <p:txBody>
          <a:bodyPr>
            <a:noAutofit/>
          </a:bodyPr>
          <a:lstStyle>
            <a:lvl1pPr algn="l">
              <a:defRPr sz="2933"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268187" y="5113867"/>
            <a:ext cx="11655588" cy="1421045"/>
          </a:xfrm>
          <a:prstGeom prst="rect">
            <a:avLst/>
          </a:prstGeom>
        </p:spPr>
        <p:txBody>
          <a:bodyPr lIns="91440">
            <a:noAutofit/>
          </a:bodyPr>
          <a:lstStyle>
            <a:lvl1pPr marL="0" indent="0" algn="l">
              <a:lnSpc>
                <a:spcPct val="100000"/>
              </a:lnSpc>
              <a:spcBef>
                <a:spcPts val="0"/>
              </a:spcBef>
              <a:buFont typeface="Arial" charset="0"/>
              <a:buNone/>
              <a:defRPr sz="20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268189" y="292609"/>
            <a:ext cx="11655588" cy="3711471"/>
          </a:xfrm>
          <a:prstGeom prst="rect">
            <a:avLst/>
          </a:prstGeom>
        </p:spPr>
        <p:txBody>
          <a:bodyPr anchor="b">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0316121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3" y="4230625"/>
            <a:ext cx="12192003" cy="2627376"/>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68187" y="4484497"/>
            <a:ext cx="11655588" cy="543832"/>
          </a:xfrm>
        </p:spPr>
        <p:txBody>
          <a:bodyPr/>
          <a:lstStyle>
            <a:lvl1pPr algn="l">
              <a:defRPr sz="2933"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268189" y="292609"/>
            <a:ext cx="11655588" cy="3711471"/>
          </a:xfrm>
          <a:prstGeom prst="rect">
            <a:avLst/>
          </a:prstGeom>
        </p:spPr>
        <p:txBody>
          <a:bodyPr anchor="b">
            <a:noAutofit/>
          </a:bodyPr>
          <a:lstStyle>
            <a:lvl1pPr marL="0" indent="0">
              <a:lnSpc>
                <a:spcPct val="110000"/>
              </a:lnSpc>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268187" y="5113867"/>
            <a:ext cx="11655588" cy="1421045"/>
          </a:xfrm>
          <a:prstGeom prst="rect">
            <a:avLst/>
          </a:prstGeom>
        </p:spPr>
        <p:txBody>
          <a:bodyPr lIns="91440">
            <a:noAutofit/>
          </a:bodyPr>
          <a:lstStyle>
            <a:lvl1pPr marL="0" indent="0" algn="l">
              <a:lnSpc>
                <a:spcPct val="100000"/>
              </a:lnSpc>
              <a:spcBef>
                <a:spcPts val="0"/>
              </a:spcBef>
              <a:buNone/>
              <a:defRPr sz="2000" b="0" i="0">
                <a:solidFill>
                  <a:schemeClr val="tx1"/>
                </a:solidFill>
                <a:latin typeface="+mn-lt"/>
                <a:ea typeface="PS TT Commons Light" charset="0"/>
                <a:cs typeface="PS TT Commons Light" charset="0"/>
              </a:defRPr>
            </a:lvl1pPr>
          </a:lstStyle>
          <a:p>
            <a:pPr lvl="0"/>
            <a:r>
              <a:rPr lang="en-US"/>
              <a:t>Add text here</a:t>
            </a:r>
          </a:p>
        </p:txBody>
      </p:sp>
    </p:spTree>
    <p:extLst>
      <p:ext uri="{BB962C8B-B14F-4D97-AF65-F5344CB8AC3E}">
        <p14:creationId xmlns:p14="http://schemas.microsoft.com/office/powerpoint/2010/main" val="219277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C2CE-D78B-4A0B-B78B-5B43ACAAB9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5DC571-5056-40C4-BF8C-070A3A535C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867F97-B7E7-4880-9E4F-1FA95B9351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4D9175-5D19-4317-8FBF-8D12FD23E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C46970-872F-4B42-A114-1DDE8C6C1D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030A1D-CC3D-4B14-9F44-E3A0787841F7}"/>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8" name="Footer Placeholder 7">
            <a:extLst>
              <a:ext uri="{FF2B5EF4-FFF2-40B4-BE49-F238E27FC236}">
                <a16:creationId xmlns:a16="http://schemas.microsoft.com/office/drawing/2014/main" id="{0ACE8C35-8260-447C-8FFC-6462FAA546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302ABB-2828-4C91-BB62-74EB05178E3E}"/>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34824441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365504"/>
            <a:ext cx="11643396" cy="5181600"/>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3743299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365504"/>
            <a:ext cx="11643396" cy="5181600"/>
          </a:xfrm>
          <a:prstGeom prst="rect">
            <a:avLst/>
          </a:prstGeom>
        </p:spPr>
        <p:txBody>
          <a:bodyPr anchor="ctr">
            <a:noAutofit/>
          </a:bodyPr>
          <a:lstStyle>
            <a:lvl1pPr marL="0" indent="0">
              <a:lnSpc>
                <a:spcPct val="110000"/>
              </a:lnSpc>
              <a:spcBef>
                <a:spcPts val="0"/>
              </a:spcBef>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1823618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6108192" y="1"/>
            <a:ext cx="6083808" cy="68580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68189" y="304799"/>
            <a:ext cx="5486436" cy="6187440"/>
          </a:xfrm>
          <a:prstGeom prst="rect">
            <a:avLst/>
          </a:prstGeom>
        </p:spPr>
        <p:txBody>
          <a:bodyPr anchor="t">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6273666" y="304799"/>
            <a:ext cx="5650992" cy="6187440"/>
          </a:xfrm>
          <a:prstGeom prst="rect">
            <a:avLst/>
          </a:prstGeom>
        </p:spPr>
        <p:txBody>
          <a:bodyPr>
            <a:noAutofit/>
          </a:bodyPr>
          <a:lstStyle>
            <a:lvl1pPr marL="178232" indent="-239195">
              <a:lnSpc>
                <a:spcPct val="120000"/>
              </a:lnSpc>
              <a:spcBef>
                <a:spcPts val="0"/>
              </a:spcBef>
              <a:buSzPct val="70000"/>
              <a:buFont typeface="Wingdings 3" panose="05040102010807070707" pitchFamily="18" charset="2"/>
              <a:buChar char="t"/>
              <a:tabLst/>
              <a:defRPr sz="1867" b="0" i="0" baseline="0">
                <a:solidFill>
                  <a:schemeClr val="tx1"/>
                </a:solidFill>
                <a:latin typeface="+mn-lt"/>
                <a:ea typeface="PS TT Commons Light" charset="0"/>
                <a:cs typeface="PS TT Commons Light" charset="0"/>
              </a:defRPr>
            </a:lvl1pPr>
            <a:lvl2pPr marL="378903" indent="0">
              <a:lnSpc>
                <a:spcPts val="2667"/>
              </a:lnSpc>
              <a:buFontTx/>
              <a:buNone/>
              <a:defRPr/>
            </a:lvl2pPr>
            <a:lvl3pPr marL="378903" indent="0">
              <a:buFontTx/>
              <a:buNone/>
              <a:defRPr/>
            </a:lvl3pPr>
            <a:lvl4pPr marL="378903" indent="0">
              <a:buFontTx/>
              <a:buNone/>
              <a:defRPr/>
            </a:lvl4pPr>
            <a:lvl5pPr marL="37890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331272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6108192" y="1"/>
            <a:ext cx="6083808" cy="68580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68189" y="304800"/>
            <a:ext cx="5486436" cy="6188148"/>
          </a:xfrm>
          <a:prstGeom prst="rect">
            <a:avLst/>
          </a:prstGeom>
        </p:spPr>
        <p:txBody>
          <a:bodyPr anchor="t">
            <a:noAutofit/>
          </a:bodyPr>
          <a:lstStyle>
            <a:lvl1pPr marL="0" indent="0">
              <a:lnSpc>
                <a:spcPct val="110000"/>
              </a:lnSpc>
              <a:spcBef>
                <a:spcPts val="0"/>
              </a:spcBef>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6273666" y="304800"/>
            <a:ext cx="5648976" cy="6188149"/>
          </a:xfrm>
          <a:prstGeom prst="rect">
            <a:avLst/>
          </a:prstGeom>
        </p:spPr>
        <p:txBody>
          <a:bodyPr>
            <a:noAutofit/>
          </a:bodyPr>
          <a:lstStyle>
            <a:lvl1pPr marL="178232" indent="-239195">
              <a:lnSpc>
                <a:spcPct val="120000"/>
              </a:lnSpc>
              <a:spcBef>
                <a:spcPts val="0"/>
              </a:spcBef>
              <a:buSzPct val="70000"/>
              <a:buFont typeface="Wingdings 3" panose="05040102010807070707" pitchFamily="18" charset="2"/>
              <a:buChar char="t"/>
              <a:tabLst/>
              <a:defRPr sz="1867" b="0" i="0" baseline="0">
                <a:solidFill>
                  <a:schemeClr val="tx1"/>
                </a:solidFill>
                <a:latin typeface="+mn-lt"/>
                <a:ea typeface="PS TT Commons Light" charset="0"/>
                <a:cs typeface="PS TT Commons Light" charset="0"/>
              </a:defRPr>
            </a:lvl1pPr>
            <a:lvl2pPr marL="378903" indent="0">
              <a:lnSpc>
                <a:spcPts val="2667"/>
              </a:lnSpc>
              <a:buFontTx/>
              <a:buNone/>
              <a:defRPr/>
            </a:lvl2pPr>
            <a:lvl3pPr marL="378903" indent="0">
              <a:buFontTx/>
              <a:buNone/>
              <a:defRPr/>
            </a:lvl3pPr>
            <a:lvl4pPr marL="378903" indent="0">
              <a:buFontTx/>
              <a:buNone/>
              <a:defRPr/>
            </a:lvl4pPr>
            <a:lvl5pPr marL="37890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51375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631373" y="469054"/>
            <a:ext cx="3745556" cy="5919895"/>
          </a:xfrm>
          <a:prstGeom prst="rect">
            <a:avLst/>
          </a:prstGeom>
        </p:spPr>
        <p:txBody>
          <a:bodyPr anchor="ctr">
            <a:noAutofit/>
          </a:bodyPr>
          <a:lstStyle>
            <a:lvl1pPr algn="r">
              <a:defRPr sz="2267" b="0" i="0">
                <a:solidFill>
                  <a:schemeClr val="accent1"/>
                </a:solidFill>
                <a:latin typeface="+mn-lt"/>
                <a:ea typeface="PS TT Commons DemiBold" charset="0"/>
                <a:cs typeface="PS TT Commons DemiBold" charset="0"/>
              </a:defRPr>
            </a:lvl1pPr>
            <a:lvl2pPr marL="781376" indent="-385259" algn="r">
              <a:buFont typeface="Myriad Pro" panose="020B0503030403020204" pitchFamily="34" charset="0"/>
              <a:buChar char=" "/>
              <a:defRPr sz="2267" b="0" i="0">
                <a:solidFill>
                  <a:schemeClr val="accent1"/>
                </a:solidFill>
                <a:latin typeface="PS TT Commons" charset="0"/>
                <a:ea typeface="PS TT Commons" charset="0"/>
                <a:cs typeface="PS TT Commons" charset="0"/>
              </a:defRPr>
            </a:lvl2pPr>
            <a:lvl3pPr marL="1177491" indent="-382550" algn="r">
              <a:buFont typeface="Myriad Pro" panose="020B0503030403020204" pitchFamily="34" charset="0"/>
              <a:buChar char=" "/>
              <a:defRPr sz="2267" b="0" i="0">
                <a:solidFill>
                  <a:schemeClr val="accent1"/>
                </a:solidFill>
                <a:latin typeface="PS TT Commons" charset="0"/>
                <a:ea typeface="PS TT Commons" charset="0"/>
                <a:cs typeface="PS TT Commons" charset="0"/>
              </a:defRPr>
            </a:lvl3pPr>
            <a:lvl4pPr marL="1462372" indent="-284878" algn="r">
              <a:buFont typeface="Myriad Pro" panose="020B0503030403020204" pitchFamily="34" charset="0"/>
              <a:buChar char=" "/>
              <a:defRPr sz="2267" b="0" i="0">
                <a:solidFill>
                  <a:schemeClr val="accent1"/>
                </a:solidFill>
                <a:latin typeface="PS TT Commons" charset="0"/>
                <a:ea typeface="PS TT Commons" charset="0"/>
                <a:cs typeface="PS TT Commons" charset="0"/>
              </a:defRPr>
            </a:lvl4pPr>
            <a:lvl5pPr marL="1462369" indent="0" algn="r">
              <a:buFont typeface="Myriad Pro" panose="020B0503030403020204" pitchFamily="34" charset="0"/>
              <a:buNone/>
              <a:defRPr sz="2267"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4714917" y="469054"/>
            <a:ext cx="0" cy="591989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5052909" y="998318"/>
            <a:ext cx="6570132" cy="4861367"/>
          </a:xfrm>
          <a:prstGeom prst="rect">
            <a:avLst/>
          </a:prstGeom>
        </p:spPr>
        <p:txBody>
          <a:bodyPr anchor="ctr">
            <a:noAutofit/>
          </a:bodyPr>
          <a:lstStyle>
            <a:lvl1pPr>
              <a:lnSpc>
                <a:spcPct val="100000"/>
              </a:lnSpc>
              <a:defRPr sz="36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6" name="Rectangle 5">
            <a:extLst>
              <a:ext uri="{FF2B5EF4-FFF2-40B4-BE49-F238E27FC236}">
                <a16:creationId xmlns:a16="http://schemas.microsoft.com/office/drawing/2014/main" id="{80AC30AE-4042-DF40-A45C-5A097F76AB5C}"/>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64315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marL="804374" indent="-208502" algn="l">
              <a:tabLst/>
              <a:defRPr sz="2267" b="0" i="0">
                <a:solidFill>
                  <a:schemeClr val="accent1"/>
                </a:solidFill>
                <a:latin typeface="PS TT Commons" charset="0"/>
                <a:ea typeface="PS TT Commons" charset="0"/>
                <a:cs typeface="PS TT Commons" charset="0"/>
              </a:defRPr>
            </a:lvl3pPr>
            <a:lvl4pPr marL="1072146" indent="-189451" algn="l">
              <a:tabLst/>
              <a:defRPr sz="2267" b="0" i="0">
                <a:solidFill>
                  <a:schemeClr val="accent1"/>
                </a:solidFill>
                <a:latin typeface="PS TT Commons" charset="0"/>
                <a:ea typeface="PS TT Commons" charset="0"/>
                <a:cs typeface="PS TT Commons" charset="0"/>
              </a:defRPr>
            </a:lvl4pPr>
            <a:lvl5pPr marL="1270064" indent="-173575" algn="l">
              <a:tabLst/>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62F3F88-D25E-3D41-A795-440430B54F92}"/>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427947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838199" y="1625601"/>
            <a:ext cx="3496735" cy="4551364"/>
          </a:xfrm>
          <a:prstGeom prst="rect">
            <a:avLst/>
          </a:prstGeom>
        </p:spPr>
        <p:txBody>
          <a:bodyPr anchor="ctr">
            <a:noAutofit/>
          </a:bodyPr>
          <a:lstStyle>
            <a:lvl1pPr algn="r">
              <a:defRPr sz="3600" baseline="0">
                <a:latin typeface="+mj-lt"/>
              </a:defRPr>
            </a:lvl1pPr>
          </a:lstStyle>
          <a:p>
            <a:pPr lvl="0"/>
            <a:r>
              <a:rPr lang="en-US"/>
              <a:t>Click to add title or click icon to add graphic</a:t>
            </a:r>
          </a:p>
        </p:txBody>
      </p:sp>
      <p:cxnSp>
        <p:nvCxnSpPr>
          <p:cNvPr id="8" name="Straight Connector 7"/>
          <p:cNvCxnSpPr/>
          <p:nvPr/>
        </p:nvCxnSpPr>
        <p:spPr>
          <a:xfrm>
            <a:off x="4717627" y="1625601"/>
            <a:ext cx="0" cy="455136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5073227" y="1625601"/>
            <a:ext cx="6509173" cy="4551364"/>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marL="804374" indent="-208502" algn="l">
              <a:tabLst/>
              <a:defRPr sz="2267" b="0" i="0">
                <a:solidFill>
                  <a:schemeClr val="accent1"/>
                </a:solidFill>
                <a:latin typeface="PS TT Commons" charset="0"/>
                <a:ea typeface="PS TT Commons" charset="0"/>
                <a:cs typeface="PS TT Commons" charset="0"/>
              </a:defRPr>
            </a:lvl3pPr>
            <a:lvl4pPr marL="1072146" indent="-189451" algn="l">
              <a:tabLst/>
              <a:defRPr sz="2267" b="0" i="0">
                <a:solidFill>
                  <a:schemeClr val="accent1"/>
                </a:solidFill>
                <a:latin typeface="PS TT Commons" charset="0"/>
                <a:ea typeface="PS TT Commons" charset="0"/>
                <a:cs typeface="PS TT Commons" charset="0"/>
              </a:defRPr>
            </a:lvl4pPr>
            <a:lvl5pPr marL="1270064" indent="-173575" algn="l">
              <a:tabLst/>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7827264" y="4767072"/>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0" name="Rectangle 9">
            <a:extLst>
              <a:ext uri="{FF2B5EF4-FFF2-40B4-BE49-F238E27FC236}">
                <a16:creationId xmlns:a16="http://schemas.microsoft.com/office/drawing/2014/main" id="{81185255-18F2-E04A-BB77-58C1D7B2DA1E}"/>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6260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7379627" y="1625601"/>
            <a:ext cx="3974173" cy="4551364"/>
          </a:xfrm>
          <a:prstGeom prst="rect">
            <a:avLst/>
          </a:prstGeom>
        </p:spPr>
        <p:txBody>
          <a:bodyPr anchor="ctr">
            <a:noAutofit/>
          </a:bodyPr>
          <a:lstStyle>
            <a:lvl1pPr algn="l">
              <a:defRPr sz="3600" baseline="0">
                <a:latin typeface="+mj-lt"/>
              </a:defRPr>
            </a:lvl1pPr>
          </a:lstStyle>
          <a:p>
            <a:pPr lvl="0"/>
            <a:r>
              <a:rPr lang="en-US"/>
              <a:t>Click to add title or click icon to add graphic</a:t>
            </a:r>
          </a:p>
        </p:txBody>
      </p:sp>
      <p:cxnSp>
        <p:nvCxnSpPr>
          <p:cNvPr id="8" name="Straight Connector 7"/>
          <p:cNvCxnSpPr/>
          <p:nvPr/>
        </p:nvCxnSpPr>
        <p:spPr>
          <a:xfrm>
            <a:off x="7127673" y="1625601"/>
            <a:ext cx="0" cy="455136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838200" y="1625601"/>
            <a:ext cx="6037521" cy="4551364"/>
          </a:xfrm>
          <a:prstGeom prst="rect">
            <a:avLst/>
          </a:prstGeom>
        </p:spPr>
        <p:txBody>
          <a:bodyPr lIns="0" anchor="ctr">
            <a:noAutofit/>
          </a:bodyPr>
          <a:lstStyle>
            <a:lvl1pPr marL="0" indent="0" algn="r">
              <a:buNone/>
              <a:defRPr sz="2267" b="0" i="0" baseline="0">
                <a:solidFill>
                  <a:schemeClr val="accent1"/>
                </a:solidFill>
                <a:latin typeface="+mn-lt"/>
                <a:ea typeface="PS TT Commons DemiBold" charset="0"/>
                <a:cs typeface="PS TT Commons DemiBold" charset="0"/>
              </a:defRPr>
            </a:lvl1pPr>
            <a:lvl2pPr marL="297080" indent="0" algn="r">
              <a:buSzPct val="100000"/>
              <a:buNone/>
              <a:defRPr sz="2267" b="0" i="0">
                <a:solidFill>
                  <a:schemeClr val="accent1"/>
                </a:solidFill>
                <a:latin typeface="PS TT Commons" charset="0"/>
                <a:ea typeface="PS TT Commons" charset="0"/>
                <a:cs typeface="PS TT Commons" charset="0"/>
              </a:defRPr>
            </a:lvl2pPr>
            <a:lvl3pPr marL="596192" indent="0" algn="r">
              <a:buNone/>
              <a:defRPr sz="2267" b="0" i="0">
                <a:solidFill>
                  <a:schemeClr val="accent1"/>
                </a:solidFill>
                <a:latin typeface="PS TT Commons" charset="0"/>
                <a:ea typeface="PS TT Commons" charset="0"/>
                <a:cs typeface="PS TT Commons" charset="0"/>
              </a:defRPr>
            </a:lvl3pPr>
            <a:lvl4pPr marL="882673" indent="0" algn="r">
              <a:buNone/>
              <a:defRPr sz="2267" b="0" i="0">
                <a:solidFill>
                  <a:schemeClr val="accent1"/>
                </a:solidFill>
                <a:latin typeface="PS TT Commons" charset="0"/>
                <a:ea typeface="PS TT Commons" charset="0"/>
                <a:cs typeface="PS TT Commons" charset="0"/>
              </a:defRPr>
            </a:lvl4pPr>
            <a:lvl5pPr marL="1096990" indent="0" algn="r">
              <a:buNone/>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99505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5364480" y="482601"/>
            <a:ext cx="6339840" cy="5892801"/>
          </a:xfrm>
          <a:prstGeom prst="rect">
            <a:avLst/>
          </a:prstGeom>
        </p:spPr>
        <p:txBody>
          <a:bodyPr anchor="ctr">
            <a:noAutofit/>
          </a:bodyPr>
          <a:lstStyle>
            <a:lvl1pPr algn="l">
              <a:lnSpc>
                <a:spcPct val="100000"/>
              </a:lnSpc>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marL="804374" indent="-208502" algn="l">
              <a:tabLst/>
              <a:defRPr sz="2267" b="0" i="0">
                <a:solidFill>
                  <a:schemeClr val="accent1"/>
                </a:solidFill>
                <a:latin typeface="PS TT Commons" charset="0"/>
                <a:ea typeface="PS TT Commons" charset="0"/>
                <a:cs typeface="PS TT Commons" charset="0"/>
              </a:defRPr>
            </a:lvl3pPr>
            <a:lvl4pPr marL="1114481" indent="-231787" algn="l">
              <a:tabLst/>
              <a:defRPr sz="2267" b="0" i="0">
                <a:solidFill>
                  <a:schemeClr val="accent1"/>
                </a:solidFill>
                <a:latin typeface="PS TT Commons" charset="0"/>
                <a:ea typeface="PS TT Commons" charset="0"/>
                <a:cs typeface="PS TT Commons" charset="0"/>
              </a:defRPr>
            </a:lvl4pPr>
            <a:lvl5pPr marL="1297582" indent="-201093" algn="l">
              <a:tabLst/>
              <a:defRPr sz="2267"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4822612" cy="6858000"/>
          </a:xfrm>
          <a:prstGeom prst="rect">
            <a:avLst/>
          </a:prstGeom>
          <a:solidFill>
            <a:schemeClr val="bg1"/>
          </a:solidFill>
        </p:spPr>
        <p:txBody>
          <a:bodyPr anchor="ctr">
            <a:noAutofit/>
          </a:bodyPr>
          <a:lstStyle>
            <a:lvl1pPr algn="ctr">
              <a:defRPr sz="3067"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a:extLst>
              <a:ext uri="{FF2B5EF4-FFF2-40B4-BE49-F238E27FC236}">
                <a16:creationId xmlns:a16="http://schemas.microsoft.com/office/drawing/2014/main" id="{E4970C94-AB62-154E-9ED6-88180435724F}"/>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21214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3232" y="2245410"/>
            <a:ext cx="6778752" cy="745872"/>
          </a:xfrm>
        </p:spPr>
        <p:txBody>
          <a:bodyPr anchor="b">
            <a:noAutofit/>
          </a:bodyPr>
          <a:lstStyle>
            <a:lvl1pPr algn="l">
              <a:defRPr sz="3334"/>
            </a:lvl1pPr>
          </a:lstStyle>
          <a:p>
            <a:r>
              <a:rPr lang="en-US"/>
              <a:t>Add Slide Title in Title Case</a:t>
            </a:r>
          </a:p>
        </p:txBody>
      </p:sp>
      <p:sp>
        <p:nvSpPr>
          <p:cNvPr id="3" name="Picture Placeholder 2"/>
          <p:cNvSpPr>
            <a:spLocks noGrp="1"/>
          </p:cNvSpPr>
          <p:nvPr>
            <p:ph type="pic" sz="quarter" idx="15" hasCustomPrompt="1"/>
          </p:nvPr>
        </p:nvSpPr>
        <p:spPr>
          <a:xfrm>
            <a:off x="954620" y="1954960"/>
            <a:ext cx="2887105" cy="2887105"/>
          </a:xfrm>
          <a:prstGeom prst="ellipse">
            <a:avLst/>
          </a:prstGeom>
          <a:noFill/>
          <a:ln>
            <a:solidFill>
              <a:schemeClr val="bg1">
                <a:lumMod val="95000"/>
              </a:schemeClr>
            </a:solidFill>
          </a:ln>
        </p:spPr>
        <p:txBody>
          <a:bodyPr anchor="ctr"/>
          <a:lstStyle>
            <a:lvl1pPr algn="ctr">
              <a:defRPr sz="2667"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4523232" y="3247313"/>
            <a:ext cx="6778752" cy="2543887"/>
          </a:xfrm>
          <a:prstGeom prst="rect">
            <a:avLst/>
          </a:prstGeom>
        </p:spPr>
        <p:txBody>
          <a:bodyPr anchor="t">
            <a:noAutofit/>
          </a:bodyPr>
          <a:lstStyle>
            <a:lvl1pPr algn="l">
              <a:lnSpc>
                <a:spcPct val="100000"/>
              </a:lnSpc>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algn="l">
              <a:defRPr sz="2400" b="0" i="0">
                <a:solidFill>
                  <a:schemeClr val="accent1"/>
                </a:solidFill>
                <a:latin typeface="PS TT Commons" charset="0"/>
                <a:ea typeface="PS TT Commons" charset="0"/>
                <a:cs typeface="PS TT Commons" charset="0"/>
              </a:defRPr>
            </a:lvl3pPr>
            <a:lvl4pPr algn="l">
              <a:defRPr sz="2400" b="0" i="0">
                <a:solidFill>
                  <a:schemeClr val="accent1"/>
                </a:solidFill>
                <a:latin typeface="PS TT Commons" charset="0"/>
                <a:ea typeface="PS TT Commons" charset="0"/>
                <a:cs typeface="PS TT Commons" charset="0"/>
              </a:defRPr>
            </a:lvl4pPr>
            <a:lvl5pPr algn="l">
              <a:defRPr sz="2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7" name="Rectangle 6">
            <a:extLst>
              <a:ext uri="{FF2B5EF4-FFF2-40B4-BE49-F238E27FC236}">
                <a16:creationId xmlns:a16="http://schemas.microsoft.com/office/drawing/2014/main" id="{524963A0-2F0D-CA43-B501-A09765E44E64}"/>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96168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8971-E875-436A-B8AA-26C03579C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568B14-881D-408B-BEE3-A1AF98673B53}"/>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4" name="Footer Placeholder 3">
            <a:extLst>
              <a:ext uri="{FF2B5EF4-FFF2-40B4-BE49-F238E27FC236}">
                <a16:creationId xmlns:a16="http://schemas.microsoft.com/office/drawing/2014/main" id="{5FD7974F-0017-480C-BD89-65810C1637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61ADD3-FEC1-4351-A506-0BF477C6C6FF}"/>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19982096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6096000" y="1631527"/>
            <a:ext cx="0" cy="46405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539834" y="1631527"/>
            <a:ext cx="5285232" cy="450431"/>
          </a:xfrm>
          <a:prstGeom prst="rect">
            <a:avLst/>
          </a:prstGeom>
        </p:spPr>
        <p:txBody>
          <a:bodyPr>
            <a:noAutofit/>
          </a:bodyPr>
          <a:lstStyle>
            <a:lvl1pPr algn="r">
              <a:defRPr sz="2267"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539834" y="2235200"/>
            <a:ext cx="5285233" cy="3928533"/>
          </a:xfrm>
          <a:prstGeom prst="rect">
            <a:avLst/>
          </a:prstGeom>
        </p:spPr>
        <p:txBody>
          <a:bodyPr>
            <a:noAutofit/>
          </a:bodyPr>
          <a:lstStyle>
            <a:lvl1pPr marL="0" marR="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a:latin typeface="+mn-lt"/>
                <a:ea typeface="PS TT Commons Light" charset="0"/>
                <a:cs typeface="PS TT Commons Light" charset="0"/>
              </a:defRPr>
            </a:lvl1pPr>
          </a:lstStyle>
          <a:p>
            <a:pPr lvl="0"/>
            <a:r>
              <a:rPr lang="en-US"/>
              <a:t>Point number 1</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2</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3</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4</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6366933" y="1631527"/>
            <a:ext cx="5285232" cy="450431"/>
          </a:xfrm>
          <a:prstGeom prst="rect">
            <a:avLst/>
          </a:prstGeom>
        </p:spPr>
        <p:txBody>
          <a:bodyPr lIns="0">
            <a:noAutofit/>
          </a:bodyPr>
          <a:lstStyle>
            <a:lvl1pPr algn="l">
              <a:defRPr sz="2267"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6366935" y="2235200"/>
            <a:ext cx="5286349" cy="3928533"/>
          </a:xfrm>
          <a:prstGeom prst="rect">
            <a:avLst/>
          </a:prstGeom>
        </p:spPr>
        <p:txBody>
          <a:bodyPr>
            <a:noAutofit/>
          </a:bodyPr>
          <a:lstStyle>
            <a:lvl1pPr marL="0" marR="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baseline="0">
                <a:latin typeface="+mn-lt"/>
                <a:ea typeface="PS TT Commons Light" charset="0"/>
                <a:cs typeface="PS TT Commons Light" charset="0"/>
              </a:defRPr>
            </a:lvl1pPr>
          </a:lstStyle>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1</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2</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3</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4</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5</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9F6D7B9A-E0F4-3B42-B53A-8A55D1356491}"/>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6252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6096000" y="1631527"/>
            <a:ext cx="0" cy="46405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539833" y="1631527"/>
            <a:ext cx="5285232" cy="450431"/>
          </a:xfrm>
          <a:prstGeom prst="rect">
            <a:avLst/>
          </a:prstGeom>
        </p:spPr>
        <p:txBody>
          <a:bodyPr>
            <a:noAutofit/>
          </a:bodyPr>
          <a:lstStyle>
            <a:lvl1pPr algn="r">
              <a:defRPr sz="2267"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539833" y="2235200"/>
            <a:ext cx="5285234" cy="3928533"/>
          </a:xfrm>
          <a:prstGeom prst="rect">
            <a:avLst/>
          </a:prstGeom>
        </p:spPr>
        <p:txBody>
          <a:bodyPr>
            <a:noAutofit/>
          </a:bodyPr>
          <a:lstStyle>
            <a:lvl1pPr marL="0" marR="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a:latin typeface="+mn-lt"/>
                <a:ea typeface="PS TT Commons Light" charset="0"/>
                <a:cs typeface="PS TT Commons Light" charset="0"/>
              </a:defRPr>
            </a:lvl1pPr>
          </a:lstStyle>
          <a:p>
            <a:pPr lvl="0"/>
            <a:r>
              <a:rPr lang="en-US"/>
              <a:t>Point number 1</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2</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3</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4</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6366934" y="1631527"/>
            <a:ext cx="5285232" cy="450431"/>
          </a:xfrm>
          <a:prstGeom prst="rect">
            <a:avLst/>
          </a:prstGeom>
        </p:spPr>
        <p:txBody>
          <a:bodyPr lIns="0">
            <a:noAutofit/>
          </a:bodyPr>
          <a:lstStyle>
            <a:lvl1pPr algn="l">
              <a:defRPr sz="2267"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6366935" y="2235200"/>
            <a:ext cx="5285232" cy="3928533"/>
          </a:xfrm>
          <a:prstGeom prst="rect">
            <a:avLst/>
          </a:prstGeom>
        </p:spPr>
        <p:txBody>
          <a:bodyPr>
            <a:noAutofit/>
          </a:bodyPr>
          <a:lstStyle>
            <a:lvl1pPr marL="0" marR="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baseline="0">
                <a:latin typeface="+mn-lt"/>
                <a:ea typeface="PS TT Commons Light" charset="0"/>
                <a:cs typeface="PS TT Commons Light" charset="0"/>
              </a:defRPr>
            </a:lvl1pPr>
          </a:lstStyle>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1</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2</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3</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4</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5</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AF545329-2804-9544-8A45-437649388D63}"/>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67778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25980" y="1167659"/>
            <a:ext cx="7940040" cy="4522683"/>
          </a:xfrm>
        </p:spPr>
        <p:txBody>
          <a:bodyPr/>
          <a:lstStyle>
            <a:lvl1pPr>
              <a:lnSpc>
                <a:spcPct val="100000"/>
              </a:lnSpc>
              <a:defRPr sz="44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3351037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076960" y="1055797"/>
            <a:ext cx="10038080" cy="2601804"/>
          </a:xfrm>
        </p:spPr>
        <p:txBody>
          <a:bodyPr anchor="b">
            <a:noAutofit/>
          </a:bodyPr>
          <a:lstStyle>
            <a:lvl1pPr marL="0" marR="0" indent="0" algn="l" defTabSz="781376" rtl="0" eaLnBrk="1" fontAlgn="auto" latinLnBrk="0" hangingPunct="1">
              <a:lnSpc>
                <a:spcPct val="100000"/>
              </a:lnSpc>
              <a:spcBef>
                <a:spcPct val="0"/>
              </a:spcBef>
              <a:spcAft>
                <a:spcPts val="0"/>
              </a:spcAft>
              <a:buClrTx/>
              <a:buSzTx/>
              <a:buFontTx/>
              <a:buNone/>
              <a:tabLst/>
              <a:defRPr lang="en-US" sz="44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076960" y="3871810"/>
            <a:ext cx="10038080" cy="544405"/>
          </a:xfrm>
          <a:prstGeom prst="rect">
            <a:avLst/>
          </a:prstGeom>
        </p:spPr>
        <p:txBody>
          <a:bodyPr>
            <a:noAutofit/>
          </a:bodyPr>
          <a:lstStyle>
            <a:lvl1pPr marL="0" indent="0">
              <a:buNone/>
              <a:defRPr sz="2267"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28408800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076960" y="1042250"/>
            <a:ext cx="10038080" cy="3401057"/>
          </a:xfrm>
        </p:spPr>
        <p:txBody>
          <a:bodyPr anchor="b">
            <a:noAutofit/>
          </a:bodyPr>
          <a:lstStyle>
            <a:lvl1pPr marL="0" marR="0" indent="0" algn="l" defTabSz="781376" rtl="0" eaLnBrk="1" fontAlgn="auto" latinLnBrk="0" hangingPunct="1">
              <a:lnSpc>
                <a:spcPct val="100000"/>
              </a:lnSpc>
              <a:spcBef>
                <a:spcPct val="0"/>
              </a:spcBef>
              <a:spcAft>
                <a:spcPts val="0"/>
              </a:spcAft>
              <a:buClrTx/>
              <a:buSzTx/>
              <a:buFontTx/>
              <a:buNone/>
              <a:tabLst/>
              <a:defRPr lang="en-US" sz="44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076960" y="4616876"/>
            <a:ext cx="10038080" cy="544405"/>
          </a:xfrm>
          <a:prstGeom prst="rect">
            <a:avLst/>
          </a:prstGeom>
        </p:spPr>
        <p:txBody>
          <a:bodyPr>
            <a:noAutofit/>
          </a:bodyPr>
          <a:lstStyle>
            <a:lvl1pPr marL="0" indent="0">
              <a:buNone/>
              <a:defRPr sz="2267"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653331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076960" y="1923627"/>
            <a:ext cx="10038080" cy="785707"/>
          </a:xfrm>
        </p:spPr>
        <p:txBody>
          <a:bodyPr anchor="b">
            <a:noAutofit/>
          </a:bodyPr>
          <a:lstStyle>
            <a:lvl1pPr marL="0" marR="0" indent="0" algn="l" defTabSz="781376" rtl="0" eaLnBrk="1" fontAlgn="auto" latinLnBrk="0" hangingPunct="1">
              <a:lnSpc>
                <a:spcPct val="100000"/>
              </a:lnSpc>
              <a:spcBef>
                <a:spcPct val="0"/>
              </a:spcBef>
              <a:spcAft>
                <a:spcPts val="0"/>
              </a:spcAft>
              <a:buClrTx/>
              <a:buSzTx/>
              <a:buFontTx/>
              <a:buNone/>
              <a:tabLst/>
              <a:defRPr lang="en-US" sz="44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076960" y="2896449"/>
            <a:ext cx="10038080" cy="2630591"/>
          </a:xfrm>
          <a:prstGeom prst="rect">
            <a:avLst/>
          </a:prstGeom>
        </p:spPr>
        <p:txBody>
          <a:bodyPr>
            <a:noAutofit/>
          </a:bodyPr>
          <a:lstStyle>
            <a:lvl1pPr marL="0" indent="0">
              <a:buNone/>
              <a:defRPr sz="2267"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077384" y="6280224"/>
            <a:ext cx="10037657" cy="425450"/>
          </a:xfrm>
          <a:prstGeom prst="rect">
            <a:avLst/>
          </a:prstGeom>
        </p:spPr>
        <p:txBody>
          <a:bodyPr anchor="ctr">
            <a:noAutofit/>
          </a:bodyPr>
          <a:lstStyle>
            <a:lvl1pPr>
              <a:defRPr sz="1600" b="0" i="0" baseline="0">
                <a:latin typeface="PS TT Commons Light" charset="0"/>
                <a:ea typeface="PS TT Commons Light" charset="0"/>
                <a:cs typeface="PS TT Commons Light" charset="0"/>
              </a:defRPr>
            </a:lvl1pPr>
          </a:lstStyle>
          <a:p>
            <a:pPr lvl="0"/>
            <a:r>
              <a:rPr lang="en-US"/>
              <a:t>Citation: Author/Source, Title, Link/Short Url</a:t>
            </a:r>
          </a:p>
        </p:txBody>
      </p:sp>
    </p:spTree>
    <p:extLst>
      <p:ext uri="{BB962C8B-B14F-4D97-AF65-F5344CB8AC3E}">
        <p14:creationId xmlns:p14="http://schemas.microsoft.com/office/powerpoint/2010/main" val="34095177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25717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p:cNvSpPr/>
          <p:nvPr userDrawn="1"/>
        </p:nvSpPr>
        <p:spPr>
          <a:xfrm>
            <a:off x="1543050" y="2542395"/>
            <a:ext cx="2286000" cy="1917059"/>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4366118" y="2542395"/>
            <a:ext cx="6110497" cy="690865"/>
          </a:xfrm>
        </p:spPr>
        <p:txBody>
          <a:bodyPr anchor="b">
            <a:noAutofit/>
          </a:bodyPr>
          <a:lstStyle>
            <a:lvl1pPr algn="l">
              <a:defRPr sz="3067"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4366116" y="3338005"/>
            <a:ext cx="4911635" cy="635704"/>
          </a:xfrm>
          <a:prstGeom prst="rect">
            <a:avLst/>
          </a:prstGeom>
        </p:spPr>
        <p:txBody>
          <a:bodyPr lIns="0" tIns="45720" rIns="91440" bIns="91440" anchor="b" anchorCtr="0">
            <a:noAutofit/>
          </a:bodyPr>
          <a:lstStyle>
            <a:lvl1pPr>
              <a:defRPr sz="2400" b="0" i="0" spc="0" baseline="0">
                <a:solidFill>
                  <a:schemeClr val="accent1"/>
                </a:solidFill>
                <a:latin typeface="+mn-lt"/>
                <a:ea typeface="PS TT Commons Light" charset="0"/>
                <a:cs typeface="PS TT Commons Light"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4366117" y="3984556"/>
            <a:ext cx="4911633" cy="474897"/>
          </a:xfrm>
          <a:prstGeom prst="rect">
            <a:avLst/>
          </a:prstGeom>
        </p:spPr>
        <p:txBody>
          <a:bodyPr lIns="0" tIns="45720" bIns="91440" anchor="ctr">
            <a:noAutofit/>
          </a:bodyPr>
          <a:lstStyle>
            <a:lvl1pPr>
              <a:defRPr sz="2133"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080118" y="3017292"/>
            <a:ext cx="1256331" cy="96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0657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143012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274078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2166557" y="405352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2166557" y="536626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1430124"/>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2740785"/>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p:cNvSpPr/>
          <p:nvPr userDrawn="1"/>
        </p:nvSpPr>
        <p:spPr>
          <a:xfrm>
            <a:off x="700970" y="4051447"/>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p:cNvSpPr/>
          <p:nvPr userDrawn="1"/>
        </p:nvSpPr>
        <p:spPr>
          <a:xfrm>
            <a:off x="700970" y="5362108"/>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1514012"/>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2824673"/>
            <a:ext cx="1139881" cy="917595"/>
          </a:xfrm>
        </p:spPr>
        <p:txBody>
          <a:bodyPr anchor="ctr"/>
          <a:lstStyle>
            <a:lvl1pPr algn="ctr">
              <a:defRPr sz="1333"/>
            </a:lvl1pPr>
          </a:lstStyle>
          <a:p>
            <a:r>
              <a:rPr lang="en-US"/>
              <a:t>Insert Icon Here</a:t>
            </a:r>
          </a:p>
        </p:txBody>
      </p:sp>
      <p:sp>
        <p:nvSpPr>
          <p:cNvPr id="16" name="Picture Placeholder 7"/>
          <p:cNvSpPr>
            <a:spLocks noGrp="1"/>
          </p:cNvSpPr>
          <p:nvPr>
            <p:ph type="pic" sz="quarter" idx="24" hasCustomPrompt="1"/>
          </p:nvPr>
        </p:nvSpPr>
        <p:spPr>
          <a:xfrm>
            <a:off x="773968" y="4135335"/>
            <a:ext cx="1139881" cy="917595"/>
          </a:xfrm>
        </p:spPr>
        <p:txBody>
          <a:bodyPr anchor="ctr"/>
          <a:lstStyle>
            <a:lvl1pPr algn="ctr">
              <a:defRPr sz="1333"/>
            </a:lvl1pPr>
          </a:lstStyle>
          <a:p>
            <a:r>
              <a:rPr lang="en-US"/>
              <a:t>Insert Icon Here</a:t>
            </a:r>
          </a:p>
        </p:txBody>
      </p:sp>
      <p:sp>
        <p:nvSpPr>
          <p:cNvPr id="17" name="Picture Placeholder 7"/>
          <p:cNvSpPr>
            <a:spLocks noGrp="1"/>
          </p:cNvSpPr>
          <p:nvPr>
            <p:ph type="pic" sz="quarter" idx="25" hasCustomPrompt="1"/>
          </p:nvPr>
        </p:nvSpPr>
        <p:spPr>
          <a:xfrm>
            <a:off x="773968" y="5445996"/>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18313019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1940487"/>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3251148"/>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2166557" y="4563888"/>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1940487"/>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3251148"/>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p:cNvSpPr/>
          <p:nvPr userDrawn="1"/>
        </p:nvSpPr>
        <p:spPr>
          <a:xfrm>
            <a:off x="700970" y="4561809"/>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2024375"/>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3335036"/>
            <a:ext cx="1139881" cy="917595"/>
          </a:xfrm>
        </p:spPr>
        <p:txBody>
          <a:bodyPr anchor="ctr"/>
          <a:lstStyle>
            <a:lvl1pPr algn="ctr">
              <a:defRPr sz="1333"/>
            </a:lvl1pPr>
          </a:lstStyle>
          <a:p>
            <a:r>
              <a:rPr lang="en-US"/>
              <a:t>Insert Icon Here</a:t>
            </a:r>
          </a:p>
        </p:txBody>
      </p:sp>
      <p:sp>
        <p:nvSpPr>
          <p:cNvPr id="16" name="Picture Placeholder 7"/>
          <p:cNvSpPr>
            <a:spLocks noGrp="1"/>
          </p:cNvSpPr>
          <p:nvPr>
            <p:ph type="pic" sz="quarter" idx="24" hasCustomPrompt="1"/>
          </p:nvPr>
        </p:nvSpPr>
        <p:spPr>
          <a:xfrm>
            <a:off x="773968" y="4645697"/>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24065481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260679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391745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2606794"/>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3917455"/>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2690682"/>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4001343"/>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37233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9CC0AF-B7FE-4951-8556-336EF46AE8F7}"/>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3" name="Footer Placeholder 2">
            <a:extLst>
              <a:ext uri="{FF2B5EF4-FFF2-40B4-BE49-F238E27FC236}">
                <a16:creationId xmlns:a16="http://schemas.microsoft.com/office/drawing/2014/main" id="{60338913-3C34-4CFC-A1BC-F412559CD1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174101-BA1C-4469-98B8-38001C291855}"/>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35486980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260679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391745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2606794"/>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3917455"/>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2690682"/>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4001343"/>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1355662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0353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711200" y="1830273"/>
            <a:ext cx="9824509" cy="568195"/>
          </a:xfrm>
        </p:spPr>
        <p:txBody>
          <a:bodyPr anchor="ctr"/>
          <a:lstStyle>
            <a:lvl1pPr marL="0" indent="0">
              <a:buNone/>
              <a:defRPr sz="30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711698" y="237067"/>
            <a:ext cx="10036527" cy="812800"/>
          </a:xfrm>
          <a:prstGeom prst="rect">
            <a:avLst/>
          </a:prstGeom>
        </p:spPr>
        <p:txBody>
          <a:bodyPr lIns="91440" anchor="b">
            <a:noAutofit/>
          </a:bodyPr>
          <a:lstStyle>
            <a:lvl1pPr marL="0" indent="0">
              <a:lnSpc>
                <a:spcPct val="90000"/>
              </a:lnSpc>
              <a:spcBef>
                <a:spcPts val="1000"/>
              </a:spcBef>
              <a:buNone/>
              <a:defRPr sz="4000" spc="0" baseline="0">
                <a:latin typeface="+mj-lt"/>
              </a:defRPr>
            </a:lvl1pPr>
          </a:lstStyle>
          <a:p>
            <a:pPr lvl="0"/>
            <a:r>
              <a:rPr lang="en-US"/>
              <a:t>Click to Add Slide Title in Title Case</a:t>
            </a:r>
          </a:p>
        </p:txBody>
      </p:sp>
      <p:cxnSp>
        <p:nvCxnSpPr>
          <p:cNvPr id="5" name="Straight Connector 4"/>
          <p:cNvCxnSpPr/>
          <p:nvPr/>
        </p:nvCxnSpPr>
        <p:spPr>
          <a:xfrm>
            <a:off x="609600" y="1227961"/>
            <a:ext cx="109728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1709531" y="728869"/>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23086772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Version Check">
    <p:spTree>
      <p:nvGrpSpPr>
        <p:cNvPr id="1" name=""/>
        <p:cNvGrpSpPr/>
        <p:nvPr/>
      </p:nvGrpSpPr>
      <p:grpSpPr>
        <a:xfrm>
          <a:off x="0" y="0"/>
          <a:ext cx="0" cy="0"/>
          <a:chOff x="0" y="0"/>
          <a:chExt cx="0" cy="0"/>
        </a:xfrm>
      </p:grpSpPr>
      <p:sp>
        <p:nvSpPr>
          <p:cNvPr id="6" name="Rectangle 5"/>
          <p:cNvSpPr/>
          <p:nvPr userDrawn="1"/>
        </p:nvSpPr>
        <p:spPr>
          <a:xfrm>
            <a:off x="1" y="0"/>
            <a:ext cx="4635499" cy="6858000"/>
          </a:xfrm>
          <a:prstGeom prst="rect">
            <a:avLst/>
          </a:prstGeom>
          <a:gradFill flip="none" rotWithShape="1">
            <a:gsLst>
              <a:gs pos="0">
                <a:srgbClr val="F15B2A"/>
              </a:gs>
              <a:gs pos="100000">
                <a:srgbClr val="E80A89"/>
              </a:gs>
            </a:gsLst>
            <a:lin ang="0" scaled="0"/>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dirty="0" err="1">
              <a:solidFill>
                <a:schemeClr val="bg1"/>
              </a:solidFill>
              <a:latin typeface="+mj-lt"/>
            </a:endParaRPr>
          </a:p>
        </p:txBody>
      </p:sp>
      <p:sp>
        <p:nvSpPr>
          <p:cNvPr id="10" name="Text Placeholder 9"/>
          <p:cNvSpPr>
            <a:spLocks noGrp="1"/>
          </p:cNvSpPr>
          <p:nvPr>
            <p:ph type="body" sz="quarter" idx="13" hasCustomPrompt="1"/>
          </p:nvPr>
        </p:nvSpPr>
        <p:spPr>
          <a:xfrm>
            <a:off x="743783" y="1825870"/>
            <a:ext cx="3147933" cy="670243"/>
          </a:xfrm>
          <a:prstGeom prst="rect">
            <a:avLst/>
          </a:prstGeom>
        </p:spPr>
        <p:txBody>
          <a:bodyPr anchor="b" anchorCtr="0">
            <a:noAutofit/>
          </a:bodyPr>
          <a:lstStyle>
            <a:lvl1pPr marL="0" indent="0" algn="ctr">
              <a:buNone/>
              <a:defRPr sz="3200" baseline="0">
                <a:solidFill>
                  <a:schemeClr val="bg1"/>
                </a:solidFill>
                <a:latin typeface="+mj-lt"/>
              </a:defRPr>
            </a:lvl1pPr>
            <a:lvl2pPr marL="297088" indent="0" algn="ctr">
              <a:buNone/>
              <a:defRPr sz="3600">
                <a:latin typeface="+mj-lt"/>
              </a:defRPr>
            </a:lvl2pPr>
            <a:lvl3pPr marL="596206" indent="0" algn="ctr">
              <a:buNone/>
              <a:defRPr sz="3600">
                <a:latin typeface="+mj-lt"/>
              </a:defRPr>
            </a:lvl3pPr>
            <a:lvl4pPr marL="882694" indent="0" algn="ctr">
              <a:buNone/>
              <a:defRPr sz="3600">
                <a:latin typeface="+mj-lt"/>
              </a:defRPr>
            </a:lvl4pPr>
            <a:lvl5pPr marL="1097017" indent="0" algn="ctr">
              <a:buNone/>
              <a:defRPr sz="3600">
                <a:latin typeface="+mj-lt"/>
              </a:defRPr>
            </a:lvl5pPr>
          </a:lstStyle>
          <a:p>
            <a:pPr lvl="0"/>
            <a:r>
              <a:rPr lang="en-US" dirty="0"/>
              <a:t>Version Check</a:t>
            </a:r>
          </a:p>
        </p:txBody>
      </p:sp>
      <p:sp>
        <p:nvSpPr>
          <p:cNvPr id="3" name="Text Placeholder 2"/>
          <p:cNvSpPr>
            <a:spLocks noGrp="1"/>
          </p:cNvSpPr>
          <p:nvPr>
            <p:ph type="body" sz="quarter" idx="14" hasCustomPrompt="1"/>
          </p:nvPr>
        </p:nvSpPr>
        <p:spPr>
          <a:xfrm>
            <a:off x="5181600" y="542544"/>
            <a:ext cx="6461760" cy="5779008"/>
          </a:xfrm>
        </p:spPr>
        <p:txBody>
          <a:bodyPr anchor="ctr"/>
          <a:lstStyle>
            <a:lvl1pPr>
              <a:spcBef>
                <a:spcPts val="1800"/>
              </a:spcBef>
              <a:defRPr sz="2400">
                <a:solidFill>
                  <a:schemeClr val="accent1"/>
                </a:solidFill>
                <a:latin typeface="+mn-lt"/>
              </a:defRPr>
            </a:lvl1pPr>
            <a:lvl2pPr>
              <a:defRPr sz="2400" b="0" i="0">
                <a:solidFill>
                  <a:schemeClr val="accent1"/>
                </a:solidFill>
                <a:latin typeface="PS TT Commons" charset="0"/>
                <a:ea typeface="PS TT Commons" charset="0"/>
                <a:cs typeface="PS TT Commons" charset="0"/>
              </a:defRPr>
            </a:lvl2pPr>
            <a:lvl3pPr>
              <a:defRPr sz="2400" b="0" i="0">
                <a:solidFill>
                  <a:schemeClr val="accent1"/>
                </a:solidFill>
                <a:latin typeface="PS TT Commons" charset="0"/>
                <a:ea typeface="PS TT Commons" charset="0"/>
                <a:cs typeface="PS TT Commons" charset="0"/>
              </a:defRPr>
            </a:lvl3pPr>
            <a:lvl4pPr>
              <a:defRPr sz="24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5302" y="3052161"/>
            <a:ext cx="1624895" cy="1624895"/>
          </a:xfrm>
          <a:prstGeom prst="rect">
            <a:avLst/>
          </a:prstGeom>
        </p:spPr>
      </p:pic>
    </p:spTree>
    <p:extLst>
      <p:ext uri="{BB962C8B-B14F-4D97-AF65-F5344CB8AC3E}">
        <p14:creationId xmlns:p14="http://schemas.microsoft.com/office/powerpoint/2010/main" val="193016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8F7AA-5ABB-403E-AAA8-23D36636D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A3B32-3B08-46A9-8A60-37A99C245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D74D00-B334-4712-999F-B04295D0D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A935F-78D4-4AB1-A788-BC4068A381EA}"/>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6" name="Footer Placeholder 5">
            <a:extLst>
              <a:ext uri="{FF2B5EF4-FFF2-40B4-BE49-F238E27FC236}">
                <a16:creationId xmlns:a16="http://schemas.microsoft.com/office/drawing/2014/main" id="{397A9849-0143-4AD8-B6B5-EE37DB4CB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EAAC9F-79D4-47C8-84FE-B1DD7918EC29}"/>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3204944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F623-C023-409E-B795-E816D8681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FFFD56-AA8C-4802-A56B-3F2404471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97E050-062A-4986-A8AD-E680B3FB2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F297C5-D57B-460B-A1FF-AD924154DB5A}"/>
              </a:ext>
            </a:extLst>
          </p:cNvPr>
          <p:cNvSpPr>
            <a:spLocks noGrp="1"/>
          </p:cNvSpPr>
          <p:nvPr>
            <p:ph type="dt" sz="half" idx="10"/>
          </p:nvPr>
        </p:nvSpPr>
        <p:spPr/>
        <p:txBody>
          <a:bodyPr/>
          <a:lstStyle/>
          <a:p>
            <a:fld id="{1222AF70-0EB3-4C72-A09D-6B6E6E0B7AD2}" type="datetimeFigureOut">
              <a:rPr lang="en-US" smtClean="0"/>
              <a:t>3/19/2022</a:t>
            </a:fld>
            <a:endParaRPr lang="en-US"/>
          </a:p>
        </p:txBody>
      </p:sp>
      <p:sp>
        <p:nvSpPr>
          <p:cNvPr id="6" name="Footer Placeholder 5">
            <a:extLst>
              <a:ext uri="{FF2B5EF4-FFF2-40B4-BE49-F238E27FC236}">
                <a16:creationId xmlns:a16="http://schemas.microsoft.com/office/drawing/2014/main" id="{9002724F-60BD-4744-8443-2DCCF912B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561973-B1C1-489F-91A6-7D1DDADB122D}"/>
              </a:ext>
            </a:extLst>
          </p:cNvPr>
          <p:cNvSpPr>
            <a:spLocks noGrp="1"/>
          </p:cNvSpPr>
          <p:nvPr>
            <p:ph type="sldNum" sz="quarter" idx="12"/>
          </p:nvPr>
        </p:nvSpPr>
        <p:spPr/>
        <p:txBody>
          <a:bodyPr/>
          <a:lstStyle/>
          <a:p>
            <a:fld id="{A9D8D334-A424-4177-B886-7DEA4ACD8DD5}" type="slidenum">
              <a:rPr lang="en-US" smtClean="0"/>
              <a:t>‹#›</a:t>
            </a:fld>
            <a:endParaRPr lang="en-US"/>
          </a:p>
        </p:txBody>
      </p:sp>
    </p:spTree>
    <p:extLst>
      <p:ext uri="{BB962C8B-B14F-4D97-AF65-F5344CB8AC3E}">
        <p14:creationId xmlns:p14="http://schemas.microsoft.com/office/powerpoint/2010/main" val="1140587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image" Target="../media/image1.png"/><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microsoft.com/office/2007/relationships/hdphoto" Target="../media/hdphoto1.wdp"/><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F96F43-94C2-4719-9E33-F3F728363C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AFB94A-2D16-4AEC-8D9B-EB117D0154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F9048-1508-42F0-B5F2-F9EDACAC3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22AF70-0EB3-4C72-A09D-6B6E6E0B7AD2}" type="datetimeFigureOut">
              <a:rPr lang="en-US" smtClean="0"/>
              <a:t>3/19/2022</a:t>
            </a:fld>
            <a:endParaRPr lang="en-US"/>
          </a:p>
        </p:txBody>
      </p:sp>
      <p:sp>
        <p:nvSpPr>
          <p:cNvPr id="5" name="Footer Placeholder 4">
            <a:extLst>
              <a:ext uri="{FF2B5EF4-FFF2-40B4-BE49-F238E27FC236}">
                <a16:creationId xmlns:a16="http://schemas.microsoft.com/office/drawing/2014/main" id="{914F6221-9A87-419F-9072-0EFF77CF9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62B1F2-C8B8-4DB2-8520-8B81C8DDBF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D334-A424-4177-B886-7DEA4ACD8DD5}" type="slidenum">
              <a:rPr lang="en-US" smtClean="0"/>
              <a:t>‹#›</a:t>
            </a:fld>
            <a:endParaRPr lang="en-US"/>
          </a:p>
        </p:txBody>
      </p:sp>
    </p:spTree>
    <p:extLst>
      <p:ext uri="{BB962C8B-B14F-4D97-AF65-F5344CB8AC3E}">
        <p14:creationId xmlns:p14="http://schemas.microsoft.com/office/powerpoint/2010/main" val="101654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4" cstate="print">
            <a:alphaModFix amt="60000"/>
            <a:extLst>
              <a:ext uri="{BEBA8EAE-BF5A-486C-A8C5-ECC9F3942E4B}">
                <a14:imgProps xmlns:a14="http://schemas.microsoft.com/office/drawing/2010/main">
                  <a14:imgLayer r:embed="rId6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85489" y="6149463"/>
            <a:ext cx="449824" cy="449824"/>
          </a:xfrm>
          <a:prstGeom prst="rect">
            <a:avLst/>
          </a:prstGeom>
        </p:spPr>
      </p:pic>
      <p:sp>
        <p:nvSpPr>
          <p:cNvPr id="7" name="Text Placeholder 16"/>
          <p:cNvSpPr txBox="1">
            <a:spLocks/>
          </p:cNvSpPr>
          <p:nvPr userDrawn="1"/>
        </p:nvSpPr>
        <p:spPr>
          <a:xfrm>
            <a:off x="8048978" y="-853440"/>
            <a:ext cx="4143022" cy="719629"/>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1600" dirty="0">
                <a:solidFill>
                  <a:schemeClr val="tx1"/>
                </a:solidFill>
                <a:latin typeface="PS TT Commons Book" charset="0"/>
                <a:ea typeface="PS TT Commons Book" charset="0"/>
                <a:cs typeface="PS TT Commons Book" charset="0"/>
              </a:rPr>
              <a:t> Deck version</a:t>
            </a:r>
            <a:r>
              <a:rPr lang="en-US" sz="1600" baseline="0" dirty="0">
                <a:solidFill>
                  <a:schemeClr val="tx1"/>
                </a:solidFill>
                <a:latin typeface="PS TT Commons Book" charset="0"/>
                <a:ea typeface="PS TT Commons Book" charset="0"/>
                <a:cs typeface="PS TT Commons Book" charset="0"/>
              </a:rPr>
              <a:t> </a:t>
            </a:r>
            <a:r>
              <a:rPr lang="en-US" sz="1600" b="1" dirty="0">
                <a:solidFill>
                  <a:schemeClr val="tx1"/>
                </a:solidFill>
                <a:latin typeface="+mn-lt"/>
                <a:ea typeface="PS TT Commons Book" charset="0"/>
                <a:cs typeface="PS TT Commons Book" charset="0"/>
              </a:rPr>
              <a:t>2021.09.a</a:t>
            </a:r>
          </a:p>
          <a:p>
            <a:pPr marL="0" marR="0" lvl="0" indent="0" algn="r" defTabSz="390688"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1600" dirty="0">
                <a:solidFill>
                  <a:schemeClr val="bg2"/>
                </a:solidFill>
                <a:latin typeface="PS TT Commons Book" charset="0"/>
                <a:ea typeface="PS TT Commons Book" charset="0"/>
                <a:cs typeface="PS TT Commons Book" charset="0"/>
              </a:rPr>
              <a:t> Deck version</a:t>
            </a:r>
            <a:r>
              <a:rPr lang="en-US" sz="1600" baseline="0" dirty="0">
                <a:solidFill>
                  <a:schemeClr val="bg2"/>
                </a:solidFill>
                <a:latin typeface="PS TT Commons Book" charset="0"/>
                <a:ea typeface="PS TT Commons Book" charset="0"/>
                <a:cs typeface="PS TT Commons Book" charset="0"/>
              </a:rPr>
              <a:t> </a:t>
            </a:r>
            <a:r>
              <a:rPr lang="en-US" sz="1600" b="1" dirty="0">
                <a:solidFill>
                  <a:schemeClr val="bg2"/>
                </a:solidFill>
                <a:latin typeface="+mn-lt"/>
                <a:ea typeface="PS TT Commons Book" charset="0"/>
                <a:cs typeface="PS TT Commons Book" charset="0"/>
              </a:rPr>
              <a:t>2021.09.a</a:t>
            </a:r>
          </a:p>
        </p:txBody>
      </p:sp>
    </p:spTree>
    <p:extLst>
      <p:ext uri="{BB962C8B-B14F-4D97-AF65-F5344CB8AC3E}">
        <p14:creationId xmlns:p14="http://schemas.microsoft.com/office/powerpoint/2010/main" val="3986579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 6 Fundamentals</a:t>
            </a:r>
          </a:p>
        </p:txBody>
      </p:sp>
      <p:sp>
        <p:nvSpPr>
          <p:cNvPr id="3" name="Text Placeholder 2"/>
          <p:cNvSpPr>
            <a:spLocks noGrp="1"/>
          </p:cNvSpPr>
          <p:nvPr>
            <p:ph type="body" sz="quarter" idx="11"/>
          </p:nvPr>
        </p:nvSpPr>
        <p:spPr/>
        <p:txBody>
          <a:bodyPr/>
          <a:lstStyle/>
          <a:p>
            <a:r>
              <a:rPr lang="en-US" dirty="0"/>
              <a:t>Getting Started with F# 6 and .NET 6</a:t>
            </a:r>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7F071B1E-E73C-4809-B5D4-FD5F033C34F8}"/>
              </a:ext>
            </a:extLst>
          </p:cNvPr>
          <p:cNvSpPr>
            <a:spLocks noGrp="1"/>
          </p:cNvSpPr>
          <p:nvPr>
            <p:ph type="pic" sz="quarter" idx="15"/>
          </p:nvPr>
        </p:nvSpPr>
        <p:spPr/>
      </p:sp>
    </p:spTree>
    <p:extLst>
      <p:ext uri="{BB962C8B-B14F-4D97-AF65-F5344CB8AC3E}">
        <p14:creationId xmlns:p14="http://schemas.microsoft.com/office/powerpoint/2010/main" val="3465639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FE89AB65-556B-4E56-BEE7-7891C5B31B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8224" y="4513392"/>
            <a:ext cx="1339333" cy="11292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004"/>
            <a:ext cx="7168746" cy="97"/>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CD9EF0E-1630-4D81-B2D2-D120AE8E0212}"/>
              </a:ext>
            </a:extLst>
          </p:cNvPr>
          <p:cNvCxnSpPr>
            <a:cxnSpLocks/>
          </p:cNvCxnSpPr>
          <p:nvPr/>
        </p:nvCxnSpPr>
        <p:spPr>
          <a:xfrm flipV="1">
            <a:off x="8237890"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500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D1A35F7-62D6-435B-962D-44F4CEBF00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5965" y="4560000"/>
            <a:ext cx="1128727" cy="106972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FE89AB65-556B-4E56-BEE7-7891C5B31B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8224" y="4513392"/>
            <a:ext cx="1339333" cy="11292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004"/>
            <a:ext cx="8845928" cy="97"/>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CD9EF0E-1630-4D81-B2D2-D120AE8E0212}"/>
              </a:ext>
            </a:extLst>
          </p:cNvPr>
          <p:cNvCxnSpPr>
            <a:cxnSpLocks/>
          </p:cNvCxnSpPr>
          <p:nvPr/>
        </p:nvCxnSpPr>
        <p:spPr>
          <a:xfrm flipV="1">
            <a:off x="8237890"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2C5AA45-5CAC-46F8-92B6-A9B801C08E93}"/>
              </a:ext>
            </a:extLst>
          </p:cNvPr>
          <p:cNvCxnSpPr>
            <a:cxnSpLocks/>
          </p:cNvCxnSpPr>
          <p:nvPr/>
        </p:nvCxnSpPr>
        <p:spPr>
          <a:xfrm flipV="1">
            <a:off x="9915072"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0451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D1A35F7-62D6-435B-962D-44F4CEBF00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5965" y="4560000"/>
            <a:ext cx="1128727" cy="10697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6086F083-F7FE-49D9-8233-258E5CED68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8057" y="4515545"/>
            <a:ext cx="1193687" cy="12160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FE89AB65-556B-4E56-BEE7-7891C5B31B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8224" y="4513392"/>
            <a:ext cx="1339333" cy="11292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1019575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CD9EF0E-1630-4D81-B2D2-D120AE8E0212}"/>
              </a:ext>
            </a:extLst>
          </p:cNvPr>
          <p:cNvCxnSpPr>
            <a:cxnSpLocks/>
          </p:cNvCxnSpPr>
          <p:nvPr/>
        </p:nvCxnSpPr>
        <p:spPr>
          <a:xfrm flipV="1">
            <a:off x="8237890"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2C5AA45-5CAC-46F8-92B6-A9B801C08E93}"/>
              </a:ext>
            </a:extLst>
          </p:cNvPr>
          <p:cNvCxnSpPr>
            <a:cxnSpLocks/>
          </p:cNvCxnSpPr>
          <p:nvPr/>
        </p:nvCxnSpPr>
        <p:spPr>
          <a:xfrm flipV="1">
            <a:off x="9915072"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96E84A0-8EA1-403D-A8BF-D9B59645ACA6}"/>
              </a:ext>
            </a:extLst>
          </p:cNvPr>
          <p:cNvCxnSpPr>
            <a:cxnSpLocks/>
          </p:cNvCxnSpPr>
          <p:nvPr/>
        </p:nvCxnSpPr>
        <p:spPr>
          <a:xfrm flipV="1">
            <a:off x="11253653"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310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 Ecosystem</a:t>
            </a:r>
          </a:p>
        </p:txBody>
      </p:sp>
      <p:sp>
        <p:nvSpPr>
          <p:cNvPr id="4" name="Text Placeholder 3"/>
          <p:cNvSpPr>
            <a:spLocks noGrp="1"/>
          </p:cNvSpPr>
          <p:nvPr>
            <p:ph type="body" sz="quarter" idx="15"/>
          </p:nvPr>
        </p:nvSpPr>
        <p:spPr/>
        <p:txBody>
          <a:bodyPr/>
          <a:lstStyle/>
          <a:p>
            <a:r>
              <a:rPr lang="en-US" dirty="0"/>
              <a:t>Languages</a:t>
            </a:r>
          </a:p>
        </p:txBody>
      </p:sp>
      <p:sp>
        <p:nvSpPr>
          <p:cNvPr id="6" name="Text Placeholder 5"/>
          <p:cNvSpPr>
            <a:spLocks noGrp="1"/>
          </p:cNvSpPr>
          <p:nvPr>
            <p:ph type="body" sz="quarter" idx="17"/>
          </p:nvPr>
        </p:nvSpPr>
        <p:spPr/>
        <p:txBody>
          <a:bodyPr/>
          <a:lstStyle/>
          <a:p>
            <a:r>
              <a:rPr lang="en-US" dirty="0"/>
              <a:t>Libraries</a:t>
            </a:r>
          </a:p>
        </p:txBody>
      </p:sp>
      <p:sp>
        <p:nvSpPr>
          <p:cNvPr id="8" name="Text Placeholder 7"/>
          <p:cNvSpPr>
            <a:spLocks noGrp="1"/>
          </p:cNvSpPr>
          <p:nvPr>
            <p:ph type="body" sz="quarter" idx="19"/>
          </p:nvPr>
        </p:nvSpPr>
        <p:spPr/>
        <p:txBody>
          <a:bodyPr/>
          <a:lstStyle/>
          <a:p>
            <a:r>
              <a:rPr lang="en-US" dirty="0"/>
              <a:t>Tools</a:t>
            </a:r>
          </a:p>
        </p:txBody>
      </p:sp>
      <p:pic>
        <p:nvPicPr>
          <p:cNvPr id="3076" name="Picture 4">
            <a:extLst>
              <a:ext uri="{FF2B5EF4-FFF2-40B4-BE49-F238E27FC236}">
                <a16:creationId xmlns:a16="http://schemas.microsoft.com/office/drawing/2014/main" id="{F7DEDAE1-9CED-4525-97CA-3DD0F1E312D3}"/>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955676" y="1810408"/>
            <a:ext cx="1177925" cy="10252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209E04D-4C16-4653-8156-FAF6E420A8C2}"/>
              </a:ext>
            </a:extLst>
          </p:cNvPr>
          <p:cNvPicPr>
            <a:picLocks noGrp="1" noChangeAspect="1" noChangeArrowheads="1"/>
          </p:cNvPicPr>
          <p:nvPr>
            <p:ph sz="quarter" idx="16"/>
          </p:nvPr>
        </p:nvPicPr>
        <p:blipFill>
          <a:blip r:embed="rId4">
            <a:extLst>
              <a:ext uri="{28A0092B-C50C-407E-A947-70E740481C1C}">
                <a14:useLocalDpi xmlns:a14="http://schemas.microsoft.com/office/drawing/2010/main" val="0"/>
              </a:ext>
            </a:extLst>
          </a:blip>
          <a:srcRect/>
          <a:stretch>
            <a:fillRect/>
          </a:stretch>
        </p:blipFill>
        <p:spPr bwMode="auto">
          <a:xfrm>
            <a:off x="977539" y="3386667"/>
            <a:ext cx="1134198" cy="11461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759DA30-EBE6-4D0F-8A26-93706090E197}"/>
              </a:ext>
            </a:extLst>
          </p:cNvPr>
          <p:cNvPicPr>
            <a:picLocks noGrp="1" noChangeAspect="1" noChangeArrowheads="1"/>
          </p:cNvPicPr>
          <p:nvPr>
            <p:ph sz="quarter" idx="18"/>
          </p:nvPr>
        </p:nvPicPr>
        <p:blipFill>
          <a:blip r:embed="rId5">
            <a:extLst>
              <a:ext uri="{28A0092B-C50C-407E-A947-70E740481C1C}">
                <a14:useLocalDpi xmlns:a14="http://schemas.microsoft.com/office/drawing/2010/main" val="0"/>
              </a:ext>
            </a:extLst>
          </a:blip>
          <a:srcRect/>
          <a:stretch>
            <a:fillRect/>
          </a:stretch>
        </p:blipFill>
        <p:spPr bwMode="auto">
          <a:xfrm>
            <a:off x="956583" y="4988984"/>
            <a:ext cx="1176109" cy="114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87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9FB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.NET 6</a:t>
            </a:r>
          </a:p>
        </p:txBody>
      </p:sp>
      <p:sp>
        <p:nvSpPr>
          <p:cNvPr id="3" name="Text Placeholder 2"/>
          <p:cNvSpPr>
            <a:spLocks noGrp="1"/>
          </p:cNvSpPr>
          <p:nvPr>
            <p:ph type="body" sz="quarter" idx="12"/>
          </p:nvPr>
        </p:nvSpPr>
        <p:spPr/>
        <p:txBody>
          <a:bodyPr/>
          <a:lstStyle/>
          <a:p>
            <a:r>
              <a:rPr lang="en-US" dirty="0"/>
              <a:t>Cross-platform</a:t>
            </a:r>
          </a:p>
        </p:txBody>
      </p:sp>
      <p:pic>
        <p:nvPicPr>
          <p:cNvPr id="1026" name="Picture 2">
            <a:extLst>
              <a:ext uri="{FF2B5EF4-FFF2-40B4-BE49-F238E27FC236}">
                <a16:creationId xmlns:a16="http://schemas.microsoft.com/office/drawing/2014/main" id="{82360F38-3CC6-4C26-8845-D5EE79BC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658710"/>
            <a:ext cx="3114675" cy="303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0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847383" y="2529880"/>
            <a:ext cx="9974217" cy="742949"/>
          </a:xfrm>
        </p:spPr>
        <p:txBody>
          <a:bodyPr/>
          <a:lstStyle/>
          <a:p>
            <a:r>
              <a:rPr lang="en-US" dirty="0"/>
              <a:t>The Languages of .NET</a:t>
            </a:r>
          </a:p>
        </p:txBody>
      </p:sp>
      <p:pic>
        <p:nvPicPr>
          <p:cNvPr id="4098" name="Picture 2">
            <a:extLst>
              <a:ext uri="{FF2B5EF4-FFF2-40B4-BE49-F238E27FC236}">
                <a16:creationId xmlns:a16="http://schemas.microsoft.com/office/drawing/2014/main" id="{090B66CC-E9C9-4143-B638-3B7D64DAC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361" y="1855401"/>
            <a:ext cx="2862031" cy="288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99AE1CB9-DAAF-4D13-B8EA-694276FFC133}"/>
              </a:ext>
            </a:extLst>
          </p:cNvPr>
          <p:cNvSpPr txBox="1">
            <a:spLocks/>
          </p:cNvSpPr>
          <p:nvPr/>
        </p:nvSpPr>
        <p:spPr>
          <a:xfrm>
            <a:off x="5160433" y="3382896"/>
            <a:ext cx="6461760" cy="1688638"/>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57152" indent="-57152" defTabSz="586017">
              <a:spcBef>
                <a:spcPts val="1800"/>
              </a:spcBef>
            </a:pPr>
            <a:r>
              <a:rPr lang="en-US" sz="2133" dirty="0">
                <a:solidFill>
                  <a:srgbClr val="FFFFFF"/>
                </a:solidFill>
                <a:latin typeface="PS TT Commons" panose="02000506040000020004" pitchFamily="50" charset="0"/>
              </a:rPr>
              <a:t>F#</a:t>
            </a:r>
          </a:p>
          <a:p>
            <a:pPr marL="57152" indent="-57152" defTabSz="586017">
              <a:spcBef>
                <a:spcPts val="1800"/>
              </a:spcBef>
            </a:pPr>
            <a:r>
              <a:rPr lang="en-US" sz="2133" dirty="0">
                <a:solidFill>
                  <a:srgbClr val="FFFFFF"/>
                </a:solidFill>
                <a:latin typeface="PS TT Commons" panose="02000506040000020004" pitchFamily="50" charset="0"/>
              </a:rPr>
              <a:t>C#</a:t>
            </a:r>
          </a:p>
          <a:p>
            <a:pPr marL="57152" indent="-57152" defTabSz="586017">
              <a:spcBef>
                <a:spcPts val="1800"/>
              </a:spcBef>
            </a:pPr>
            <a:r>
              <a:rPr lang="en-US" sz="2133" dirty="0">
                <a:solidFill>
                  <a:srgbClr val="FFFFFF"/>
                </a:solidFill>
                <a:latin typeface="PS TT Commons" panose="02000506040000020004" pitchFamily="50" charset="0"/>
              </a:rPr>
              <a:t>Visual Basic</a:t>
            </a:r>
          </a:p>
        </p:txBody>
      </p:sp>
    </p:spTree>
    <p:extLst>
      <p:ext uri="{BB962C8B-B14F-4D97-AF65-F5344CB8AC3E}">
        <p14:creationId xmlns:p14="http://schemas.microsoft.com/office/powerpoint/2010/main" val="204109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847383" y="2901354"/>
            <a:ext cx="9974217" cy="742949"/>
          </a:xfrm>
        </p:spPr>
        <p:txBody>
          <a:bodyPr/>
          <a:lstStyle/>
          <a:p>
            <a:r>
              <a:rPr lang="en-US" dirty="0"/>
              <a:t>No F# knowledge is required</a:t>
            </a:r>
          </a:p>
        </p:txBody>
      </p:sp>
      <p:pic>
        <p:nvPicPr>
          <p:cNvPr id="6146" name="Picture 2">
            <a:extLst>
              <a:ext uri="{FF2B5EF4-FFF2-40B4-BE49-F238E27FC236}">
                <a16:creationId xmlns:a16="http://schemas.microsoft.com/office/drawing/2014/main" id="{07F57B78-A04F-4A13-A142-4BF1B3F01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106" y="1923697"/>
            <a:ext cx="2815933"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231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The Bank System</a:t>
            </a:r>
          </a:p>
          <a:p>
            <a:r>
              <a:rPr lang="en-US" dirty="0"/>
              <a:t>- Bank account management software</a:t>
            </a:r>
          </a:p>
        </p:txBody>
      </p:sp>
      <p:pic>
        <p:nvPicPr>
          <p:cNvPr id="8" name="Picture Placeholder 7"/>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1358" r="41768"/>
          <a:stretch/>
        </p:blipFill>
        <p:spPr>
          <a:xfrm>
            <a:off x="0" y="0"/>
            <a:ext cx="4821936" cy="6858000"/>
          </a:xfrm>
        </p:spPr>
      </p:pic>
    </p:spTree>
    <p:extLst>
      <p:ext uri="{BB962C8B-B14F-4D97-AF65-F5344CB8AC3E}">
        <p14:creationId xmlns:p14="http://schemas.microsoft.com/office/powerpoint/2010/main" val="4164380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778D"/>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481689" y="2675998"/>
            <a:ext cx="6556267" cy="742949"/>
          </a:xfrm>
        </p:spPr>
        <p:txBody>
          <a:bodyPr/>
          <a:lstStyle/>
          <a:p>
            <a:pPr algn="l"/>
            <a:r>
              <a:rPr lang="en-US" dirty="0"/>
              <a:t>Follow along with everything!</a:t>
            </a:r>
          </a:p>
        </p:txBody>
      </p:sp>
      <p:pic>
        <p:nvPicPr>
          <p:cNvPr id="7170" name="Picture 2">
            <a:extLst>
              <a:ext uri="{FF2B5EF4-FFF2-40B4-BE49-F238E27FC236}">
                <a16:creationId xmlns:a16="http://schemas.microsoft.com/office/drawing/2014/main" id="{1367D762-1456-4C0C-90BD-ED0491D79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059" y="1264709"/>
            <a:ext cx="2324452" cy="390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6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Version Check</a:t>
            </a:r>
          </a:p>
        </p:txBody>
      </p:sp>
      <p:sp>
        <p:nvSpPr>
          <p:cNvPr id="3" name="Text Placeholder 2"/>
          <p:cNvSpPr>
            <a:spLocks noGrp="1"/>
          </p:cNvSpPr>
          <p:nvPr>
            <p:ph type="body" sz="quarter" idx="14"/>
          </p:nvPr>
        </p:nvSpPr>
        <p:spPr/>
        <p:txBody>
          <a:bodyPr/>
          <a:lstStyle/>
          <a:p>
            <a:r>
              <a:rPr lang="en-US" dirty="0"/>
              <a:t>This version was created using:</a:t>
            </a:r>
          </a:p>
          <a:p>
            <a:pPr lvl="1"/>
            <a:r>
              <a:rPr lang="en-US" dirty="0"/>
              <a:t>F# 6.0</a:t>
            </a:r>
          </a:p>
          <a:p>
            <a:pPr lvl="1"/>
            <a:r>
              <a:rPr lang="en-US" dirty="0"/>
              <a:t>.NET 6.0 (6.0.201)</a:t>
            </a:r>
          </a:p>
          <a:p>
            <a:pPr lvl="1"/>
            <a:r>
              <a:rPr lang="en-US" dirty="0"/>
              <a:t>Visual Studio Code 1.64.2</a:t>
            </a:r>
          </a:p>
          <a:p>
            <a:pPr lvl="1"/>
            <a:r>
              <a:rPr lang="en-US" dirty="0" err="1"/>
              <a:t>Ionide-fsharp</a:t>
            </a:r>
            <a:r>
              <a:rPr lang="en-US" dirty="0"/>
              <a:t> 5.12.0</a:t>
            </a:r>
          </a:p>
        </p:txBody>
      </p:sp>
    </p:spTree>
    <p:extLst>
      <p:ext uri="{BB962C8B-B14F-4D97-AF65-F5344CB8AC3E}">
        <p14:creationId xmlns:p14="http://schemas.microsoft.com/office/powerpoint/2010/main" val="552310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Learning F# is Awesome!</a:t>
            </a:r>
          </a:p>
        </p:txBody>
      </p:sp>
      <p:sp>
        <p:nvSpPr>
          <p:cNvPr id="3" name="Text Placeholder 2"/>
          <p:cNvSpPr>
            <a:spLocks noGrp="1"/>
          </p:cNvSpPr>
          <p:nvPr>
            <p:ph type="body" sz="quarter" idx="12"/>
          </p:nvPr>
        </p:nvSpPr>
        <p:spPr/>
        <p:txBody>
          <a:bodyPr/>
          <a:lstStyle/>
          <a:p>
            <a:r>
              <a:rPr lang="en-US" dirty="0"/>
              <a:t>It will make you a better programmer</a:t>
            </a:r>
          </a:p>
        </p:txBody>
      </p:sp>
      <p:pic>
        <p:nvPicPr>
          <p:cNvPr id="8" name="Picture 7">
            <a:extLst>
              <a:ext uri="{FF2B5EF4-FFF2-40B4-BE49-F238E27FC236}">
                <a16:creationId xmlns:a16="http://schemas.microsoft.com/office/drawing/2014/main" id="{9686365E-5C22-45EC-961D-4D8EFE7487FE}"/>
              </a:ext>
            </a:extLst>
          </p:cNvPr>
          <p:cNvPicPr>
            <a:picLocks noChangeAspect="1"/>
          </p:cNvPicPr>
          <p:nvPr/>
        </p:nvPicPr>
        <p:blipFill>
          <a:blip r:embed="rId3"/>
          <a:stretch>
            <a:fillRect/>
          </a:stretch>
        </p:blipFill>
        <p:spPr>
          <a:xfrm>
            <a:off x="4841876" y="400899"/>
            <a:ext cx="2727325" cy="3255015"/>
          </a:xfrm>
          <a:prstGeom prst="rect">
            <a:avLst/>
          </a:prstGeom>
        </p:spPr>
      </p:pic>
    </p:spTree>
    <p:extLst>
      <p:ext uri="{BB962C8B-B14F-4D97-AF65-F5344CB8AC3E}">
        <p14:creationId xmlns:p14="http://schemas.microsoft.com/office/powerpoint/2010/main" val="360179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Version Check</a:t>
            </a:r>
          </a:p>
        </p:txBody>
      </p:sp>
      <p:sp>
        <p:nvSpPr>
          <p:cNvPr id="3" name="Text Placeholder 2"/>
          <p:cNvSpPr>
            <a:spLocks noGrp="1"/>
          </p:cNvSpPr>
          <p:nvPr>
            <p:ph type="body" sz="quarter" idx="14"/>
          </p:nvPr>
        </p:nvSpPr>
        <p:spPr/>
        <p:txBody>
          <a:bodyPr/>
          <a:lstStyle/>
          <a:p>
            <a:r>
              <a:rPr lang="en-US" dirty="0"/>
              <a:t>This course is 100% applicable to:</a:t>
            </a:r>
          </a:p>
          <a:p>
            <a:pPr lvl="1"/>
            <a:r>
              <a:rPr lang="en-US" dirty="0"/>
              <a:t>F# 6.0</a:t>
            </a:r>
          </a:p>
          <a:p>
            <a:pPr lvl="1"/>
            <a:r>
              <a:rPr lang="en-US" dirty="0"/>
              <a:t>.NET 6.0 </a:t>
            </a:r>
          </a:p>
          <a:p>
            <a:pPr lvl="1"/>
            <a:r>
              <a:rPr lang="en-US" dirty="0"/>
              <a:t>Visual Studio Code </a:t>
            </a:r>
          </a:p>
          <a:p>
            <a:pPr lvl="1"/>
            <a:r>
              <a:rPr lang="en-US" dirty="0" err="1"/>
              <a:t>Ionide-fsharp</a:t>
            </a:r>
            <a:endParaRPr lang="en-US" dirty="0"/>
          </a:p>
          <a:p>
            <a:pPr lvl="1"/>
            <a:endParaRPr lang="en-US" dirty="0"/>
          </a:p>
          <a:p>
            <a:pPr marL="0" lvl="1" indent="0">
              <a:buNone/>
            </a:pPr>
            <a:r>
              <a:rPr lang="en-US" dirty="0">
                <a:latin typeface="+mn-lt"/>
              </a:rPr>
              <a:t>Most code will be compatible with older versions of F# and .NET</a:t>
            </a:r>
          </a:p>
        </p:txBody>
      </p:sp>
    </p:spTree>
    <p:extLst>
      <p:ext uri="{BB962C8B-B14F-4D97-AF65-F5344CB8AC3E}">
        <p14:creationId xmlns:p14="http://schemas.microsoft.com/office/powerpoint/2010/main" val="2598615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p:txBody>
          <a:bodyPr/>
          <a:lstStyle/>
          <a:p>
            <a:r>
              <a:rPr lang="en-US" dirty="0"/>
              <a:t>Points to be revised after mod 1 done</a:t>
            </a:r>
          </a:p>
        </p:txBody>
      </p:sp>
    </p:spTree>
    <p:extLst>
      <p:ext uri="{BB962C8B-B14F-4D97-AF65-F5344CB8AC3E}">
        <p14:creationId xmlns:p14="http://schemas.microsoft.com/office/powerpoint/2010/main" val="994297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D234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Hello .NET</a:t>
            </a:r>
          </a:p>
        </p:txBody>
      </p:sp>
      <p:sp>
        <p:nvSpPr>
          <p:cNvPr id="3" name="Text Placeholder 2"/>
          <p:cNvSpPr>
            <a:spLocks noGrp="1"/>
          </p:cNvSpPr>
          <p:nvPr>
            <p:ph type="body" sz="quarter" idx="12"/>
          </p:nvPr>
        </p:nvSpPr>
        <p:spPr/>
        <p:txBody>
          <a:bodyPr/>
          <a:lstStyle/>
          <a:p>
            <a:r>
              <a:rPr lang="en-US" dirty="0"/>
              <a:t>Developer Platform</a:t>
            </a:r>
          </a:p>
          <a:p>
            <a:r>
              <a:rPr lang="en-US" dirty="0"/>
              <a:t>Open Source</a:t>
            </a:r>
          </a:p>
          <a:p>
            <a:r>
              <a:rPr lang="en-US" dirty="0"/>
              <a:t>Cross-Platform</a:t>
            </a:r>
          </a:p>
        </p:txBody>
      </p:sp>
      <p:pic>
        <p:nvPicPr>
          <p:cNvPr id="1026" name="Picture 2">
            <a:extLst>
              <a:ext uri="{FF2B5EF4-FFF2-40B4-BE49-F238E27FC236}">
                <a16:creationId xmlns:a16="http://schemas.microsoft.com/office/drawing/2014/main" id="{82360F38-3CC6-4C26-8845-D5EE79BC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658710"/>
            <a:ext cx="3114675" cy="303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7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spTree>
    <p:extLst>
      <p:ext uri="{BB962C8B-B14F-4D97-AF65-F5344CB8AC3E}">
        <p14:creationId xmlns:p14="http://schemas.microsoft.com/office/powerpoint/2010/main" val="4058063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7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253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70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31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855440"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1777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5120</Words>
  <Application>Microsoft Office PowerPoint</Application>
  <PresentationFormat>Widescreen</PresentationFormat>
  <Paragraphs>209</Paragraphs>
  <Slides>21</Slides>
  <Notes>21</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21</vt:i4>
      </vt:variant>
    </vt:vector>
  </HeadingPairs>
  <TitlesOfParts>
    <vt:vector size="40" baseType="lpstr">
      <vt:lpstr>Arial</vt:lpstr>
      <vt:lpstr>Calibri</vt:lpstr>
      <vt:lpstr>Calibri Light</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Roman</vt:lpstr>
      <vt:lpstr>Roboto Mono</vt:lpstr>
      <vt:lpstr>Wingdings</vt:lpstr>
      <vt:lpstr>Wingdings 3</vt:lpstr>
      <vt:lpstr>Office Theme</vt:lpstr>
      <vt:lpstr>PSTTCommons</vt:lpstr>
      <vt:lpstr>PowerPoint Presentation</vt:lpstr>
      <vt:lpstr>PowerPoint Presentation</vt:lpstr>
      <vt:lpstr>PowerPoint Presentation</vt:lpstr>
      <vt:lpstr>What Can You Do with .NET?</vt:lpstr>
      <vt:lpstr>What Can You Do with .NET?</vt:lpstr>
      <vt:lpstr>What Can You Do with .NET?</vt:lpstr>
      <vt:lpstr>What Can You Do with .NET?</vt:lpstr>
      <vt:lpstr>What Can You Do with .NET?</vt:lpstr>
      <vt:lpstr>What Can You Do with .NET?</vt:lpstr>
      <vt:lpstr>What Can You Do with .NET?</vt:lpstr>
      <vt:lpstr>What Can You Do with .NET?</vt:lpstr>
      <vt:lpstr>What Can You Do with .NET?</vt:lpstr>
      <vt:lpstr>The .NET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Heydt</dc:creator>
  <cp:lastModifiedBy>Michael Heydt</cp:lastModifiedBy>
  <cp:revision>1</cp:revision>
  <dcterms:created xsi:type="dcterms:W3CDTF">2022-03-20T05:45:11Z</dcterms:created>
  <dcterms:modified xsi:type="dcterms:W3CDTF">2022-03-20T05:45:37Z</dcterms:modified>
</cp:coreProperties>
</file>